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8" r:id="rId6"/>
    <p:sldId id="270" r:id="rId7"/>
    <p:sldId id="269" r:id="rId8"/>
    <p:sldId id="273" r:id="rId9"/>
    <p:sldId id="274" r:id="rId10"/>
    <p:sldId id="278" r:id="rId11"/>
    <p:sldId id="275" r:id="rId12"/>
    <p:sldId id="276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ECD"/>
    <a:srgbClr val="0C2340"/>
    <a:srgbClr val="01284B"/>
    <a:srgbClr val="50AF55"/>
    <a:srgbClr val="000E2F"/>
    <a:srgbClr val="1723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22D82D-0D72-4695-8966-F78CC44AEACB}" v="12" dt="2026-09-09T13:05:43.2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3810" autoAdjust="0"/>
  </p:normalViewPr>
  <p:slideViewPr>
    <p:cSldViewPr snapToGrid="0">
      <p:cViewPr varScale="1">
        <p:scale>
          <a:sx n="149" d="100"/>
          <a:sy n="149" d="100"/>
        </p:scale>
        <p:origin x="666" y="12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Bride, Jessica" userId="c539158e-af7d-4fcf-ae6d-31d8aefd5338" providerId="ADAL" clId="{333B5FAE-F717-4C45-9C0B-905B5D1DA8EF}"/>
    <pc:docChg chg="undo custSel addSld delSld modSld sldOrd">
      <pc:chgData name="McBride, Jessica" userId="c539158e-af7d-4fcf-ae6d-31d8aefd5338" providerId="ADAL" clId="{333B5FAE-F717-4C45-9C0B-905B5D1DA8EF}" dt="2026-09-09T13:01:11.403" v="165" actId="1076"/>
      <pc:docMkLst>
        <pc:docMk/>
      </pc:docMkLst>
      <pc:sldChg chg="addSp modSp">
        <pc:chgData name="McBride, Jessica" userId="c539158e-af7d-4fcf-ae6d-31d8aefd5338" providerId="ADAL" clId="{333B5FAE-F717-4C45-9C0B-905B5D1DA8EF}" dt="2026-08-27T13:28:11.141" v="2" actId="14826"/>
        <pc:sldMkLst>
          <pc:docMk/>
          <pc:sldMk cId="3799641781" sldId="256"/>
        </pc:sldMkLst>
        <pc:picChg chg="add mod">
          <ac:chgData name="McBride, Jessica" userId="c539158e-af7d-4fcf-ae6d-31d8aefd5338" providerId="ADAL" clId="{333B5FAE-F717-4C45-9C0B-905B5D1DA8EF}" dt="2026-08-27T13:28:11.141" v="2" actId="14826"/>
          <ac:picMkLst>
            <pc:docMk/>
            <pc:sldMk cId="3799641781" sldId="256"/>
            <ac:picMk id="4" creationId="{F42259BE-EAA3-3588-2151-094F16B7852C}"/>
          </ac:picMkLst>
        </pc:picChg>
      </pc:sldChg>
      <pc:sldChg chg="addSp delSp modSp ord modAnim">
        <pc:chgData name="McBride, Jessica" userId="c539158e-af7d-4fcf-ae6d-31d8aefd5338" providerId="ADAL" clId="{333B5FAE-F717-4C45-9C0B-905B5D1DA8EF}" dt="2026-08-27T13:49:43.161" v="28"/>
        <pc:sldMkLst>
          <pc:docMk/>
          <pc:sldMk cId="2071187306" sldId="268"/>
        </pc:sldMkLst>
        <pc:spChg chg="add mod">
          <ac:chgData name="McBride, Jessica" userId="c539158e-af7d-4fcf-ae6d-31d8aefd5338" providerId="ADAL" clId="{333B5FAE-F717-4C45-9C0B-905B5D1DA8EF}" dt="2026-08-27T13:49:43.161" v="28"/>
          <ac:spMkLst>
            <pc:docMk/>
            <pc:sldMk cId="2071187306" sldId="268"/>
            <ac:spMk id="9" creationId="{E882C49B-C71B-D116-01A7-60F320E25B98}"/>
          </ac:spMkLst>
        </pc:spChg>
        <pc:picChg chg="add">
          <ac:chgData name="McBride, Jessica" userId="c539158e-af7d-4fcf-ae6d-31d8aefd5338" providerId="ADAL" clId="{333B5FAE-F717-4C45-9C0B-905B5D1DA8EF}" dt="2026-08-27T13:33:56.169" v="10"/>
          <ac:picMkLst>
            <pc:docMk/>
            <pc:sldMk cId="2071187306" sldId="268"/>
            <ac:picMk id="5" creationId="{339E37F1-1FE8-D78D-DEB3-45B9EE12A9D0}"/>
          </ac:picMkLst>
        </pc:picChg>
        <pc:cxnChg chg="add mod">
          <ac:chgData name="McBride, Jessica" userId="c539158e-af7d-4fcf-ae6d-31d8aefd5338" providerId="ADAL" clId="{333B5FAE-F717-4C45-9C0B-905B5D1DA8EF}" dt="2026-08-27T13:49:43.161" v="28"/>
          <ac:cxnSpMkLst>
            <pc:docMk/>
            <pc:sldMk cId="2071187306" sldId="268"/>
            <ac:cxnSpMk id="10" creationId="{8F818C94-CD0B-9429-32CB-5741B25D918D}"/>
          </ac:cxnSpMkLst>
        </pc:cxnChg>
      </pc:sldChg>
      <pc:sldChg chg="addSp delSp modSp mod">
        <pc:chgData name="McBride, Jessica" userId="c539158e-af7d-4fcf-ae6d-31d8aefd5338" providerId="ADAL" clId="{333B5FAE-F717-4C45-9C0B-905B5D1DA8EF}" dt="2026-09-09T12:50:03.898" v="146" actId="1076"/>
        <pc:sldMkLst>
          <pc:docMk/>
          <pc:sldMk cId="2769322295" sldId="269"/>
        </pc:sldMkLst>
        <pc:spChg chg="add del mod">
          <ac:chgData name="McBride, Jessica" userId="c539158e-af7d-4fcf-ae6d-31d8aefd5338" providerId="ADAL" clId="{333B5FAE-F717-4C45-9C0B-905B5D1DA8EF}" dt="2026-09-09T12:48:35.443" v="133" actId="478"/>
          <ac:spMkLst>
            <pc:docMk/>
            <pc:sldMk cId="2769322295" sldId="269"/>
            <ac:spMk id="2" creationId="{668437FF-A28E-64E7-BC0A-2100920EEC1D}"/>
          </ac:spMkLst>
        </pc:spChg>
        <pc:picChg chg="add mod modCrop">
          <ac:chgData name="McBride, Jessica" userId="c539158e-af7d-4fcf-ae6d-31d8aefd5338" providerId="ADAL" clId="{333B5FAE-F717-4C45-9C0B-905B5D1DA8EF}" dt="2026-09-09T12:50:03.898" v="146" actId="1076"/>
          <ac:picMkLst>
            <pc:docMk/>
            <pc:sldMk cId="2769322295" sldId="269"/>
            <ac:picMk id="4" creationId="{0079A1E2-BB95-893F-466F-021C8F51E04C}"/>
          </ac:picMkLst>
        </pc:picChg>
        <pc:picChg chg="mod">
          <ac:chgData name="McBride, Jessica" userId="c539158e-af7d-4fcf-ae6d-31d8aefd5338" providerId="ADAL" clId="{333B5FAE-F717-4C45-9C0B-905B5D1DA8EF}" dt="2026-08-27T16:39:55.141" v="37" actId="14826"/>
          <ac:picMkLst>
            <pc:docMk/>
            <pc:sldMk cId="2769322295" sldId="269"/>
            <ac:picMk id="12" creationId="{D05BE3BD-CCB5-56EF-7982-F99ABC15C4A3}"/>
          </ac:picMkLst>
        </pc:picChg>
        <pc:picChg chg="del mod">
          <ac:chgData name="McBride, Jessica" userId="c539158e-af7d-4fcf-ae6d-31d8aefd5338" providerId="ADAL" clId="{333B5FAE-F717-4C45-9C0B-905B5D1DA8EF}" dt="2026-09-09T12:48:02.566" v="131" actId="478"/>
          <ac:picMkLst>
            <pc:docMk/>
            <pc:sldMk cId="2769322295" sldId="269"/>
            <ac:picMk id="14" creationId="{28B78DD9-1167-6AA4-4367-FBA93430F7E5}"/>
          </ac:picMkLst>
        </pc:picChg>
      </pc:sldChg>
      <pc:sldChg chg="addSp modSp">
        <pc:chgData name="McBride, Jessica" userId="c539158e-af7d-4fcf-ae6d-31d8aefd5338" providerId="ADAL" clId="{333B5FAE-F717-4C45-9C0B-905B5D1DA8EF}" dt="2026-08-27T13:49:20.920" v="26"/>
        <pc:sldMkLst>
          <pc:docMk/>
          <pc:sldMk cId="895643412" sldId="270"/>
        </pc:sldMkLst>
        <pc:spChg chg="add mod">
          <ac:chgData name="McBride, Jessica" userId="c539158e-af7d-4fcf-ae6d-31d8aefd5338" providerId="ADAL" clId="{333B5FAE-F717-4C45-9C0B-905B5D1DA8EF}" dt="2026-08-27T13:49:20.920" v="26"/>
          <ac:spMkLst>
            <pc:docMk/>
            <pc:sldMk cId="895643412" sldId="270"/>
            <ac:spMk id="4" creationId="{BE2020BC-ED6F-1BC6-6D0B-BAC6C17A3705}"/>
          </ac:spMkLst>
        </pc:spChg>
        <pc:picChg chg="mod">
          <ac:chgData name="McBride, Jessica" userId="c539158e-af7d-4fcf-ae6d-31d8aefd5338" providerId="ADAL" clId="{333B5FAE-F717-4C45-9C0B-905B5D1DA8EF}" dt="2026-08-27T13:42:16.202" v="20" actId="14826"/>
          <ac:picMkLst>
            <pc:docMk/>
            <pc:sldMk cId="895643412" sldId="270"/>
            <ac:picMk id="5" creationId="{6238BFA7-61D8-1F55-BBAA-445D26CFF067}"/>
          </ac:picMkLst>
        </pc:picChg>
        <pc:cxnChg chg="add mod">
          <ac:chgData name="McBride, Jessica" userId="c539158e-af7d-4fcf-ae6d-31d8aefd5338" providerId="ADAL" clId="{333B5FAE-F717-4C45-9C0B-905B5D1DA8EF}" dt="2026-08-27T13:49:20.920" v="26"/>
          <ac:cxnSpMkLst>
            <pc:docMk/>
            <pc:sldMk cId="895643412" sldId="270"/>
            <ac:cxnSpMk id="6" creationId="{5365908B-6E9D-307C-2C8B-DC0E73684AE8}"/>
          </ac:cxnSpMkLst>
        </pc:cxnChg>
      </pc:sldChg>
      <pc:sldChg chg="modSp ord">
        <pc:chgData name="McBride, Jessica" userId="c539158e-af7d-4fcf-ae6d-31d8aefd5338" providerId="ADAL" clId="{333B5FAE-F717-4C45-9C0B-905B5D1DA8EF}" dt="2026-08-27T16:29:11.298" v="33" actId="14826"/>
        <pc:sldMkLst>
          <pc:docMk/>
          <pc:sldMk cId="596246342" sldId="273"/>
        </pc:sldMkLst>
        <pc:picChg chg="mod">
          <ac:chgData name="McBride, Jessica" userId="c539158e-af7d-4fcf-ae6d-31d8aefd5338" providerId="ADAL" clId="{333B5FAE-F717-4C45-9C0B-905B5D1DA8EF}" dt="2026-08-27T16:29:11.298" v="33" actId="14826"/>
          <ac:picMkLst>
            <pc:docMk/>
            <pc:sldMk cId="596246342" sldId="273"/>
            <ac:picMk id="3" creationId="{8079554E-7C30-D97D-20AD-A93C3758FE48}"/>
          </ac:picMkLst>
        </pc:picChg>
      </pc:sldChg>
      <pc:sldChg chg="addSp delSp modSp mod ord">
        <pc:chgData name="McBride, Jessica" userId="c539158e-af7d-4fcf-ae6d-31d8aefd5338" providerId="ADAL" clId="{333B5FAE-F717-4C45-9C0B-905B5D1DA8EF}" dt="2026-09-09T13:00:59.378" v="161" actId="1076"/>
        <pc:sldMkLst>
          <pc:docMk/>
          <pc:sldMk cId="827934869" sldId="274"/>
        </pc:sldMkLst>
        <pc:grpChg chg="add mod">
          <ac:chgData name="McBride, Jessica" userId="c539158e-af7d-4fcf-ae6d-31d8aefd5338" providerId="ADAL" clId="{333B5FAE-F717-4C45-9C0B-905B5D1DA8EF}" dt="2026-09-09T13:00:59.378" v="161" actId="1076"/>
          <ac:grpSpMkLst>
            <pc:docMk/>
            <pc:sldMk cId="827934869" sldId="274"/>
            <ac:grpSpMk id="2" creationId="{34B911B5-4A9C-F1B7-17DA-27E2A3FB2BFE}"/>
          </ac:grpSpMkLst>
        </pc:grpChg>
        <pc:picChg chg="add mod">
          <ac:chgData name="McBride, Jessica" userId="c539158e-af7d-4fcf-ae6d-31d8aefd5338" providerId="ADAL" clId="{333B5FAE-F717-4C45-9C0B-905B5D1DA8EF}" dt="2026-09-09T13:00:54.806" v="160" actId="164"/>
          <ac:picMkLst>
            <pc:docMk/>
            <pc:sldMk cId="827934869" sldId="274"/>
            <ac:picMk id="4" creationId="{E7736DF5-928B-A3AD-5D3A-26743BD6C99B}"/>
          </ac:picMkLst>
        </pc:picChg>
        <pc:picChg chg="add mod">
          <ac:chgData name="McBride, Jessica" userId="c539158e-af7d-4fcf-ae6d-31d8aefd5338" providerId="ADAL" clId="{333B5FAE-F717-4C45-9C0B-905B5D1DA8EF}" dt="2026-09-09T13:00:54.806" v="160" actId="164"/>
          <ac:picMkLst>
            <pc:docMk/>
            <pc:sldMk cId="827934869" sldId="274"/>
            <ac:picMk id="6" creationId="{D3599100-C7F5-3E38-7A88-071C551BFF54}"/>
          </ac:picMkLst>
        </pc:picChg>
        <pc:picChg chg="add mod">
          <ac:chgData name="McBride, Jessica" userId="c539158e-af7d-4fcf-ae6d-31d8aefd5338" providerId="ADAL" clId="{333B5FAE-F717-4C45-9C0B-905B5D1DA8EF}" dt="2026-09-09T13:00:54.806" v="160" actId="164"/>
          <ac:picMkLst>
            <pc:docMk/>
            <pc:sldMk cId="827934869" sldId="274"/>
            <ac:picMk id="9" creationId="{2D9CE532-D0DF-FB62-6022-BB52CCE36B9D}"/>
          </ac:picMkLst>
        </pc:picChg>
        <pc:picChg chg="add mod">
          <ac:chgData name="McBride, Jessica" userId="c539158e-af7d-4fcf-ae6d-31d8aefd5338" providerId="ADAL" clId="{333B5FAE-F717-4C45-9C0B-905B5D1DA8EF}" dt="2026-09-09T13:00:54.806" v="160" actId="164"/>
          <ac:picMkLst>
            <pc:docMk/>
            <pc:sldMk cId="827934869" sldId="274"/>
            <ac:picMk id="11" creationId="{164195AB-29FD-4FB6-6C1E-14E7BC72697B}"/>
          </ac:picMkLst>
        </pc:picChg>
      </pc:sldChg>
      <pc:sldChg chg="addSp modSp mod ord">
        <pc:chgData name="McBride, Jessica" userId="c539158e-af7d-4fcf-ae6d-31d8aefd5338" providerId="ADAL" clId="{333B5FAE-F717-4C45-9C0B-905B5D1DA8EF}" dt="2026-09-08T12:11:23.029" v="129" actId="20577"/>
        <pc:sldMkLst>
          <pc:docMk/>
          <pc:sldMk cId="2435813704" sldId="275"/>
        </pc:sldMkLst>
        <pc:spChg chg="mod">
          <ac:chgData name="McBride, Jessica" userId="c539158e-af7d-4fcf-ae6d-31d8aefd5338" providerId="ADAL" clId="{333B5FAE-F717-4C45-9C0B-905B5D1DA8EF}" dt="2026-09-08T12:11:23.029" v="129" actId="20577"/>
          <ac:spMkLst>
            <pc:docMk/>
            <pc:sldMk cId="2435813704" sldId="275"/>
            <ac:spMk id="8" creationId="{245AFABB-B3D7-5750-78AF-3632F3CDAFF7}"/>
          </ac:spMkLst>
        </pc:spChg>
        <pc:picChg chg="add">
          <ac:chgData name="McBride, Jessica" userId="c539158e-af7d-4fcf-ae6d-31d8aefd5338" providerId="ADAL" clId="{333B5FAE-F717-4C45-9C0B-905B5D1DA8EF}" dt="2026-08-27T16:47:52.947" v="39"/>
          <ac:picMkLst>
            <pc:docMk/>
            <pc:sldMk cId="2435813704" sldId="275"/>
            <ac:picMk id="4" creationId="{8157DB3E-E6B3-DADB-4771-F01C69D1A7DC}"/>
          </ac:picMkLst>
        </pc:picChg>
      </pc:sldChg>
      <pc:sldChg chg="addSp delSp modSp mod">
        <pc:chgData name="McBride, Jessica" userId="c539158e-af7d-4fcf-ae6d-31d8aefd5338" providerId="ADAL" clId="{333B5FAE-F717-4C45-9C0B-905B5D1DA8EF}" dt="2026-09-09T13:01:11.403" v="165" actId="1076"/>
        <pc:sldMkLst>
          <pc:docMk/>
          <pc:sldMk cId="2807928083" sldId="276"/>
        </pc:sldMkLst>
        <pc:spChg chg="mod">
          <ac:chgData name="McBride, Jessica" userId="c539158e-af7d-4fcf-ae6d-31d8aefd5338" providerId="ADAL" clId="{333B5FAE-F717-4C45-9C0B-905B5D1DA8EF}" dt="2026-09-03T13:58:56.031" v="117" actId="20577"/>
          <ac:spMkLst>
            <pc:docMk/>
            <pc:sldMk cId="2807928083" sldId="276"/>
            <ac:spMk id="8" creationId="{50BCC16B-0B71-2694-3F3E-7B26908813CC}"/>
          </ac:spMkLst>
        </pc:spChg>
        <pc:grpChg chg="add mod">
          <ac:chgData name="McBride, Jessica" userId="c539158e-af7d-4fcf-ae6d-31d8aefd5338" providerId="ADAL" clId="{333B5FAE-F717-4C45-9C0B-905B5D1DA8EF}" dt="2026-09-09T13:01:11.403" v="165" actId="1076"/>
          <ac:grpSpMkLst>
            <pc:docMk/>
            <pc:sldMk cId="2807928083" sldId="276"/>
            <ac:grpSpMk id="2" creationId="{F2C206EC-1EC7-368B-48B4-0A525E63E1B8}"/>
          </ac:grpSpMkLst>
        </pc:grpChg>
        <pc:picChg chg="add mod">
          <ac:chgData name="McBride, Jessica" userId="c539158e-af7d-4fcf-ae6d-31d8aefd5338" providerId="ADAL" clId="{333B5FAE-F717-4C45-9C0B-905B5D1DA8EF}" dt="2026-09-09T13:01:08.316" v="164" actId="164"/>
          <ac:picMkLst>
            <pc:docMk/>
            <pc:sldMk cId="2807928083" sldId="276"/>
            <ac:picMk id="7" creationId="{58B955AF-8AAD-0EC5-577E-93EA0334132D}"/>
          </ac:picMkLst>
        </pc:picChg>
        <pc:picChg chg="add mod">
          <ac:chgData name="McBride, Jessica" userId="c539158e-af7d-4fcf-ae6d-31d8aefd5338" providerId="ADAL" clId="{333B5FAE-F717-4C45-9C0B-905B5D1DA8EF}" dt="2026-09-09T13:01:08.316" v="164" actId="164"/>
          <ac:picMkLst>
            <pc:docMk/>
            <pc:sldMk cId="2807928083" sldId="276"/>
            <ac:picMk id="11" creationId="{6E903F08-648A-B1AE-BEC4-B245B19BDFA1}"/>
          </ac:picMkLst>
        </pc:picChg>
        <pc:picChg chg="add mod">
          <ac:chgData name="McBride, Jessica" userId="c539158e-af7d-4fcf-ae6d-31d8aefd5338" providerId="ADAL" clId="{333B5FAE-F717-4C45-9C0B-905B5D1DA8EF}" dt="2026-09-09T13:01:08.316" v="164" actId="164"/>
          <ac:picMkLst>
            <pc:docMk/>
            <pc:sldMk cId="2807928083" sldId="276"/>
            <ac:picMk id="15" creationId="{664F1603-BB1C-47B1-52AD-F59539CFE160}"/>
          </ac:picMkLst>
        </pc:picChg>
        <pc:picChg chg="add mod">
          <ac:chgData name="McBride, Jessica" userId="c539158e-af7d-4fcf-ae6d-31d8aefd5338" providerId="ADAL" clId="{333B5FAE-F717-4C45-9C0B-905B5D1DA8EF}" dt="2026-09-09T13:01:08.316" v="164" actId="164"/>
          <ac:picMkLst>
            <pc:docMk/>
            <pc:sldMk cId="2807928083" sldId="276"/>
            <ac:picMk id="17" creationId="{AC9A6529-24CF-35AD-A1C6-5D5EE8352BB3}"/>
          </ac:picMkLst>
        </pc:picChg>
      </pc:sldChg>
      <pc:sldChg chg="addSp">
        <pc:chgData name="McBride, Jessica" userId="c539158e-af7d-4fcf-ae6d-31d8aefd5338" providerId="ADAL" clId="{333B5FAE-F717-4C45-9C0B-905B5D1DA8EF}" dt="2026-08-27T17:03:37.105" v="44"/>
        <pc:sldMkLst>
          <pc:docMk/>
          <pc:sldMk cId="3483878487" sldId="277"/>
        </pc:sldMkLst>
        <pc:picChg chg="add">
          <ac:chgData name="McBride, Jessica" userId="c539158e-af7d-4fcf-ae6d-31d8aefd5338" providerId="ADAL" clId="{333B5FAE-F717-4C45-9C0B-905B5D1DA8EF}" dt="2026-08-27T17:03:37.105" v="44"/>
          <ac:picMkLst>
            <pc:docMk/>
            <pc:sldMk cId="3483878487" sldId="277"/>
            <ac:picMk id="3" creationId="{F37FCA53-1400-81E0-1743-A593485DB0EA}"/>
          </ac:picMkLst>
        </pc:picChg>
      </pc:sldChg>
      <pc:sldChg chg="addSp delSp modSp add mod ord">
        <pc:chgData name="McBride, Jessica" userId="c539158e-af7d-4fcf-ae6d-31d8aefd5338" providerId="ADAL" clId="{333B5FAE-F717-4C45-9C0B-905B5D1DA8EF}" dt="2026-09-03T13:55:33.983" v="116" actId="18131"/>
        <pc:sldMkLst>
          <pc:docMk/>
          <pc:sldMk cId="1101401623" sldId="278"/>
        </pc:sldMkLst>
        <pc:spChg chg="mod">
          <ac:chgData name="McBride, Jessica" userId="c539158e-af7d-4fcf-ae6d-31d8aefd5338" providerId="ADAL" clId="{333B5FAE-F717-4C45-9C0B-905B5D1DA8EF}" dt="2026-09-03T13:54:47.652" v="110" actId="207"/>
          <ac:spMkLst>
            <pc:docMk/>
            <pc:sldMk cId="1101401623" sldId="278"/>
            <ac:spMk id="12" creationId="{BE037E9D-CAF6-D489-ED16-A23A7879FE6B}"/>
          </ac:spMkLst>
        </pc:spChg>
        <pc:picChg chg="add mod ord modCrop">
          <ac:chgData name="McBride, Jessica" userId="c539158e-af7d-4fcf-ae6d-31d8aefd5338" providerId="ADAL" clId="{333B5FAE-F717-4C45-9C0B-905B5D1DA8EF}" dt="2026-09-03T13:55:33.983" v="116" actId="18131"/>
          <ac:picMkLst>
            <pc:docMk/>
            <pc:sldMk cId="1101401623" sldId="278"/>
            <ac:picMk id="3" creationId="{1BE0F4EC-A968-6819-8490-6C8BAC0B258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C0CA84-6724-46F0-9313-27BB2F4CE1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356BEB-50CC-4848-B3D9-BED9C84AF0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364AA6-BEF6-478A-9D6E-C1CEC34A5CBA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302971-8BC6-4044-A0F2-F93E660822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5999D-9BFF-45B0-B31C-FEA3FE810B0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67447-D45F-4794-A890-E4EAF22D61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8774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562BFA-1A1D-455E-AD1C-1DA9E83A3C3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C6ADD-B16F-4864-8A19-95114D4BE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134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71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676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6239E-8981-E8CF-4688-78086D5DD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BFEBE8-806D-97DF-7F15-05272CA045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C904AE-369D-ADD6-7AA5-9DCA405D78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C074F-C3F5-2576-061C-60DE1B2316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383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577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0D884-249D-2320-96B5-06BCF43AD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9C9B92-9FFD-9320-C1A2-946457298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473ECD-31D1-99B4-C657-0D1458DE99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C8F41-47ED-D899-FC81-241C53CDE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91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6E6BA-B96E-3162-38A6-4E51E8F22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711382-A0FD-A821-99F4-7E9432D4F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E910CF-614F-6FE8-BE24-739BA66BC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39FA2-68B2-7FC5-6E5D-59F16A7FA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179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0A5BA-7CAB-70C5-A2AB-02B207AE3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49CA6-C86C-DC98-BA6F-2D420AD87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E5621-02CE-4293-5F48-F18E2474F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DABB3F-C0D3-CA06-3BC9-041AD68A6D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68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5010C-D3A6-B3A5-F7F7-CE4FDEFC8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0FE4C5-24B5-DEDE-2835-B23D71E3D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A2EC3F-CDAC-B426-57AE-9A84A5C12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92BEC-FE1A-F097-B874-FF2407FBC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328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69172-CBC3-B103-35A8-15444262D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FE165-3533-2854-2F87-1409C5E09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1FC66-9140-0D5B-B8B8-FC7A17766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EA862-D7A9-576E-1D20-3EBBC059B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04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8D643-4D0C-F28D-4106-FA5618DD8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FA7875-9D2D-D7D0-09F9-B4E449B8C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F2DAFB-F373-5949-EE4B-048C07265F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9F2A0D-D021-4CC3-3F1F-1D2663907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1C6ADD-B16F-4864-8A19-95114D4BE7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58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F89E6-7949-4956-93B4-4190917880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DE5A61-4F17-4F6D-A3C2-3C116B92D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28693-634E-4788-9A6F-E5083AA24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66ABA-67F4-4E97-A224-6A11D80D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FED72-6C28-4F86-80C8-4694F3517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8164C-3A77-464A-91FD-FDE1ABA7A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3B659-3D1F-438E-B647-DCF76B4DFF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FBD37E-B4C5-436C-99F6-70FC42DAD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848E8-CFC5-4618-A35C-F6DAD602E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7ACC5-4CD5-45BA-973D-3714451DA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2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EF0AA-7052-45F3-8DF5-816BAC40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CC23F-5086-4043-957E-4C093E6934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4AEC8-68BF-4CF5-9A40-28BCB02DE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09712-B058-4773-8657-0DFFDBBA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D5CC7-29DA-4DAA-A9D3-DF941AFD3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40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B40FE-3DDB-49ED-8B3A-513D2577E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3BC4E-46A7-472E-B0E5-F6366C5113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000E0B-1F87-4E2B-B151-40ADD8FD9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74582-3AAB-4484-A33C-1E61F6AF3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B220E-2F41-486C-BF58-B2CE9F5D6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8B507E-37F0-4868-86A1-E7C20E8D5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527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3BD1C-ABC3-4631-9686-A99FFDF8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95F106-FA11-42BD-A36B-33BAE210C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571162-061E-4358-815A-8B5F49C29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D693F1-7301-40CA-8F0A-DA6B1B1C8B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17F075-BFF8-4241-9671-15675A107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C16-F7F6-4761-9691-BA270C606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86172B-4F1A-4B05-8ACE-AAC0581E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3609C-95EB-4090-9E0D-E561E480F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2E5C1-BCF8-406C-BF68-903DA43CC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57764-5818-4353-AFF3-857AA91A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2B32A0-B33E-4337-B974-4017EF054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20B674-D3BE-4552-9488-F38BBF089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69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5939D-EADC-4AD0-AA06-8BE8A367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D125B5-41E7-4E33-8BD7-4C719D130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171D4-9608-45C5-93DF-94FC2051B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FB64DF-F35C-4DD4-BF85-C866AF24E80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57A921-7C34-4C99-B6F7-CA87141648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91" y="6400461"/>
            <a:ext cx="4027437" cy="2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5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E17F5-9432-4BB2-8B3B-CC1B92100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3D803-9F99-4930-B1FE-2717CD813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F9B88-78C2-4254-A31D-28927CBFC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6741C-4481-4463-B207-653358566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E10702-19D4-4F64-81C0-610AD099F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501436-D735-40EF-8AE5-FF9526FC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9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8ECCF-7EE1-4765-8F1A-9DC2638B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CA115A-A149-4784-B6A0-56D1FE4AF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FBA1A-0488-4D43-B1F7-0F9ED37D53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2B3A5-F8A2-4AB7-94C9-08F6AA647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40DA9-6149-4BA6-8AEA-430BB5CB7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B72B0-A5FC-4CD0-AC54-313D761C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5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B7C5D-5FDC-4B9C-AF74-6299C4522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C4E46-66FA-40A3-A7AA-8F87A062D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12EF-E96A-476D-96A1-811E858A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2547CC-6642-40DC-B23F-DBDFB549F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9E7F00-9337-45C1-8AE2-E27951A0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78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BA501D-A39F-4C52-8914-982FB691D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814449-342D-4ECA-9982-ACCAA989FE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DE66A-58FD-4B47-B673-99E5BF1A6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C6833-AA90-4AE7-A93D-194C2D53F11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0FBFB-41C7-4F15-9073-D191F0E6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61403-979A-4DC8-B7B7-859138DFD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1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2BF292-1F01-42AB-9DEA-E2BD39BCC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44DEF-89BA-478B-8E7E-2F7208332A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F0BD99-6786-434E-AF76-8F5001304E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81B29-2978-4DAF-B857-0E144C764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801AF-1AFC-4338-8850-D0B27CD483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50E67-B1D2-4DBC-86B3-2CD9901513D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E2D154-4009-46D6-9A44-534C2074F0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7" y="6400461"/>
            <a:ext cx="4027437" cy="2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01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9AF45F40-5D7E-4D70-8C4E-E075B524D3EA}"/>
              </a:ext>
            </a:extLst>
          </p:cNvPr>
          <p:cNvSpPr txBox="1"/>
          <p:nvPr/>
        </p:nvSpPr>
        <p:spPr>
          <a:xfrm>
            <a:off x="293914" y="1674674"/>
            <a:ext cx="5117841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6000" b="1" dirty="0">
                <a:solidFill>
                  <a:schemeClr val="bg1"/>
                </a:solidFill>
                <a:latin typeface="Franklin Gothic Book" panose="020B0503020102020204" pitchFamily="34" charset="0"/>
                <a:ea typeface="Malgun Gothic" panose="020B0503020000020004" pitchFamily="34" charset="-127"/>
              </a:rPr>
              <a:t>UConn 4-H </a:t>
            </a:r>
            <a:br>
              <a:rPr lang="en-US" sz="3600" b="1" dirty="0">
                <a:solidFill>
                  <a:schemeClr val="bg1"/>
                </a:solidFill>
                <a:latin typeface="Franklin Gothic Book" panose="020B0503020102020204" pitchFamily="34" charset="0"/>
                <a:ea typeface="Malgun Gothic" panose="020B0503020000020004" pitchFamily="34" charset="-127"/>
              </a:rPr>
            </a:br>
            <a:r>
              <a:rPr lang="en-US" sz="3600" dirty="0">
                <a:solidFill>
                  <a:schemeClr val="bg1"/>
                </a:solidFill>
                <a:latin typeface="Franklin Gothic Book" panose="020B0503020102020204" pitchFamily="34" charset="0"/>
                <a:ea typeface="Malgun Gothic" panose="020B0503020000020004" pitchFamily="34" charset="-127"/>
              </a:rPr>
              <a:t>Connecticut's Pathway to UConn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DF14EF-E9CA-49EF-8E69-4B87C8059326}"/>
              </a:ext>
            </a:extLst>
          </p:cNvPr>
          <p:cNvCxnSpPr/>
          <p:nvPr/>
        </p:nvCxnSpPr>
        <p:spPr>
          <a:xfrm>
            <a:off x="293914" y="3722914"/>
            <a:ext cx="443204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E5D7D5D-9CBB-4BEA-8A81-CBA97DF3AE7B}"/>
              </a:ext>
            </a:extLst>
          </p:cNvPr>
          <p:cNvSpPr txBox="1"/>
          <p:nvPr/>
        </p:nvSpPr>
        <p:spPr>
          <a:xfrm>
            <a:off x="293913" y="4175787"/>
            <a:ext cx="51178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+mj-lt"/>
                <a:ea typeface="Malgun Gothic" panose="020B0503020000020004" pitchFamily="34" charset="-127"/>
              </a:rPr>
              <a:t>UConn Board of Trustees</a:t>
            </a:r>
            <a:br>
              <a:rPr lang="en-US" sz="2000" dirty="0">
                <a:solidFill>
                  <a:schemeClr val="bg1"/>
                </a:solidFill>
                <a:latin typeface="+mj-lt"/>
                <a:ea typeface="Malgun Gothic" panose="020B0503020000020004" pitchFamily="34" charset="-127"/>
              </a:rPr>
            </a:br>
            <a:r>
              <a:rPr lang="en-US" sz="2000" dirty="0">
                <a:solidFill>
                  <a:schemeClr val="bg1"/>
                </a:solidFill>
                <a:latin typeface="+mj-lt"/>
                <a:ea typeface="Malgun Gothic" panose="020B0503020000020004" pitchFamily="34" charset="-127"/>
              </a:rPr>
              <a:t>September 23,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E9025C-9FB8-824D-A4D8-0D952304F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77" y="6290654"/>
            <a:ext cx="4432042" cy="30476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2259BE-EAA3-3588-2151-094F16B7852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64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9E37F1-1FE8-D78D-DEB3-45B9EE12A9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81471" y="0"/>
            <a:ext cx="641052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96E8732-7E1A-BD18-AD18-AA30221942B7}"/>
              </a:ext>
            </a:extLst>
          </p:cNvPr>
          <p:cNvSpPr txBox="1">
            <a:spLocks/>
          </p:cNvSpPr>
          <p:nvPr/>
        </p:nvSpPr>
        <p:spPr>
          <a:xfrm>
            <a:off x="626857" y="3107327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UConn 4-H has been the first personal experience with UConn for generations of Connecticut residents. 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882C49B-C71B-D116-01A7-60F320E25B98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Enduring Statewide Impact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818C94-CD0B-9429-32CB-5741B25D918D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1187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DAA79-5560-2C67-6883-91247C653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38BFA7-61D8-1F55-BBAA-445D26CFF0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81471" y="0"/>
            <a:ext cx="6410529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9F73A40-C108-5C68-3BFC-5C614EFD5080}"/>
              </a:ext>
            </a:extLst>
          </p:cNvPr>
          <p:cNvSpPr txBox="1">
            <a:spLocks/>
          </p:cNvSpPr>
          <p:nvPr/>
        </p:nvSpPr>
        <p:spPr>
          <a:xfrm>
            <a:off x="645907" y="2951684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Hands-on experiences in a variety of career areas opens doors for Connecticut youth. 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2020BC-ED6F-1BC6-6D0B-BAC6C17A3705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Fostering Future Leaders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65908B-6E9D-307C-2C8B-DC0E73684AE8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64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1">
            <a:extLst>
              <a:ext uri="{FF2B5EF4-FFF2-40B4-BE49-F238E27FC236}">
                <a16:creationId xmlns:a16="http://schemas.microsoft.com/office/drawing/2014/main" id="{CEA7B83F-2744-40A7-944B-54B7294AB204}"/>
              </a:ext>
            </a:extLst>
          </p:cNvPr>
          <p:cNvSpPr txBox="1">
            <a:spLocks/>
          </p:cNvSpPr>
          <p:nvPr/>
        </p:nvSpPr>
        <p:spPr>
          <a:xfrm>
            <a:off x="774525" y="593650"/>
            <a:ext cx="6635926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The UConn 4-H Journey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107AC0-4DF0-4CE1-9174-405BA407EC06}"/>
              </a:ext>
            </a:extLst>
          </p:cNvPr>
          <p:cNvCxnSpPr>
            <a:cxnSpLocks/>
          </p:cNvCxnSpPr>
          <p:nvPr/>
        </p:nvCxnSpPr>
        <p:spPr>
          <a:xfrm>
            <a:off x="801955" y="1004762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4DFE1760-98D8-40FF-8883-7EDD257876B2}"/>
              </a:ext>
            </a:extLst>
          </p:cNvPr>
          <p:cNvSpPr txBox="1">
            <a:spLocks/>
          </p:cNvSpPr>
          <p:nvPr/>
        </p:nvSpPr>
        <p:spPr>
          <a:xfrm>
            <a:off x="2136536" y="5186531"/>
            <a:ext cx="3303864" cy="797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Alex </a:t>
            </a:r>
            <a:r>
              <a:rPr lang="en-US" sz="2000" dirty="0" err="1"/>
              <a:t>Hermonot</a:t>
            </a:r>
            <a:r>
              <a:rPr lang="en-US" sz="2000" dirty="0"/>
              <a:t>, 11</a:t>
            </a:r>
            <a:br>
              <a:rPr lang="en-US" sz="2000" dirty="0"/>
            </a:br>
            <a:r>
              <a:rPr lang="en-US" sz="2000" dirty="0"/>
              <a:t>Emmet Salvas, 10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56E1743-A1D6-DCAB-14AE-1922E2A829FE}"/>
              </a:ext>
            </a:extLst>
          </p:cNvPr>
          <p:cNvSpPr txBox="1">
            <a:spLocks/>
          </p:cNvSpPr>
          <p:nvPr/>
        </p:nvSpPr>
        <p:spPr>
          <a:xfrm>
            <a:off x="6751602" y="5019422"/>
            <a:ext cx="330386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Tahlia Watson ’29</a:t>
            </a:r>
            <a:br>
              <a:rPr lang="en-US" sz="2000" dirty="0"/>
            </a:br>
            <a:r>
              <a:rPr lang="en-US" sz="2000" dirty="0"/>
              <a:t>Animal Science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5BE3BD-CCB5-56EF-7982-F99ABC15C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12280" y="1402160"/>
            <a:ext cx="2582504" cy="38814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79A1E2-BB95-893F-466F-021C8F51E0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97" r="3027"/>
          <a:stretch>
            <a:fillRect/>
          </a:stretch>
        </p:blipFill>
        <p:spPr>
          <a:xfrm>
            <a:off x="2419351" y="1402160"/>
            <a:ext cx="266037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2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7FE41-AB88-64B5-9DC3-C87A9D0E5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94A746C-A1E1-6DE7-02F1-7D37E957E03C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Happy Herdsmen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A9AFD37-F423-97A0-9A16-E40588A41925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62682D1-C97F-0F67-553A-C0BEC8E27149}"/>
              </a:ext>
            </a:extLst>
          </p:cNvPr>
          <p:cNvSpPr txBox="1">
            <a:spLocks/>
          </p:cNvSpPr>
          <p:nvPr/>
        </p:nvSpPr>
        <p:spPr>
          <a:xfrm>
            <a:off x="645907" y="2951684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Alex </a:t>
            </a:r>
            <a:r>
              <a:rPr lang="en-US" sz="2600" dirty="0" err="1"/>
              <a:t>Hermonot</a:t>
            </a:r>
            <a:r>
              <a:rPr lang="en-US" sz="2600" dirty="0"/>
              <a:t>, 11</a:t>
            </a:r>
          </a:p>
          <a:p>
            <a:pPr algn="l">
              <a:lnSpc>
                <a:spcPct val="120000"/>
              </a:lnSpc>
            </a:pPr>
            <a:r>
              <a:rPr lang="en-US" sz="2600" dirty="0"/>
              <a:t>Emmet Salvas,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9554E-7C30-D97D-20AD-A93C3758FE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05475" y="1"/>
            <a:ext cx="648652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24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3B59B-EFDF-2B3B-A06E-F4DE2EB0C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5A64FC5-7E29-3E69-E581-CF20F27C2F48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Tahlia Watson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8C0AB4D-0728-E955-CCC8-D3A16BBB77FA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7E20DF65-E5C7-3C21-2DC8-6C4D98A9621F}"/>
              </a:ext>
            </a:extLst>
          </p:cNvPr>
          <p:cNvSpPr txBox="1">
            <a:spLocks/>
          </p:cNvSpPr>
          <p:nvPr/>
        </p:nvSpPr>
        <p:spPr>
          <a:xfrm>
            <a:off x="645907" y="2951684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Learning the value of persistence and “making the best better.”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4B911B5-4A9C-F1B7-17DA-27E2A3FB2BFE}"/>
              </a:ext>
            </a:extLst>
          </p:cNvPr>
          <p:cNvGrpSpPr/>
          <p:nvPr/>
        </p:nvGrpSpPr>
        <p:grpSpPr>
          <a:xfrm>
            <a:off x="6939471" y="0"/>
            <a:ext cx="4832539" cy="6868867"/>
            <a:chOff x="7400364" y="0"/>
            <a:chExt cx="4832539" cy="68688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7736DF5-928B-A3AD-5D3A-26743BD6C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08154" y="3713827"/>
              <a:ext cx="2280398" cy="31550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3599100-C7F5-3E38-7A88-071C551BF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0364" y="107856"/>
              <a:ext cx="2286001" cy="342900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D9CE532-D0DF-FB62-6022-BB52CCE36B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49702" y="3217489"/>
              <a:ext cx="2280398" cy="341219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4195AB-29FD-4FB6-6C1E-14E7BC726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0468" r="123" b="-164"/>
            <a:stretch>
              <a:fillRect/>
            </a:stretch>
          </p:blipFill>
          <p:spPr>
            <a:xfrm>
              <a:off x="9949703" y="0"/>
              <a:ext cx="2283200" cy="3065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793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36808-07D3-837D-2950-A98EB31A2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E0F4EC-A968-6819-8490-6C8BAC0B258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23" r="21632" b="18376"/>
          <a:stretch>
            <a:fillRect/>
          </a:stretch>
        </p:blipFill>
        <p:spPr>
          <a:xfrm>
            <a:off x="0" y="-609600"/>
            <a:ext cx="12192000" cy="74676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E037E9D-CAF6-D489-ED16-A23A7879FE6B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UConn 4-H: Here for Connecticut</a:t>
            </a:r>
            <a:endParaRPr lang="en-US" sz="25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2BAE5A9-7FE0-9C0D-9F58-057E02F1ED7A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40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D48BB-C2E2-396D-7CB0-A515E722C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601B2A7-16A2-FB97-3A4E-AB223B9B457F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634054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Serving Connecticut Youth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81D267-35FB-7C9E-90A4-2D58E28FB536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245AFABB-B3D7-5750-78AF-3632F3CDAFF7}"/>
              </a:ext>
            </a:extLst>
          </p:cNvPr>
          <p:cNvSpPr txBox="1">
            <a:spLocks/>
          </p:cNvSpPr>
          <p:nvPr/>
        </p:nvSpPr>
        <p:spPr>
          <a:xfrm>
            <a:off x="645907" y="3428999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Over 29,000 </a:t>
            </a:r>
            <a:r>
              <a:rPr lang="en-US" sz="2600"/>
              <a:t>youth across 166 Connecticut towns </a:t>
            </a:r>
            <a:r>
              <a:rPr lang="en-US" sz="2600" dirty="0"/>
              <a:t>participate in UConn 4-H programming.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57DB3E-E6B3-DADB-4771-F01C69D1A7D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91175" y="-1"/>
            <a:ext cx="6600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1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F8A2E-5E40-3378-4E5C-9FE809D49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814D9F2-F900-684F-99E1-B68860215CCE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478006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latin typeface="Arial Black" panose="020B0A04020102020204" pitchFamily="34" charset="0"/>
              </a:rPr>
              <a:t>Beyond Ready for a Bright Future</a:t>
            </a:r>
            <a:endParaRPr lang="en-US" sz="2500" dirty="0"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BC65B47-F1C7-BC60-200C-BEED2816EB45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50BCC16B-0B71-2694-3F3E-7B26908813CC}"/>
              </a:ext>
            </a:extLst>
          </p:cNvPr>
          <p:cNvSpPr txBox="1">
            <a:spLocks/>
          </p:cNvSpPr>
          <p:nvPr/>
        </p:nvSpPr>
        <p:spPr>
          <a:xfrm>
            <a:off x="645907" y="3428999"/>
            <a:ext cx="4606624" cy="9546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2600" dirty="0"/>
              <a:t>70% of 4-H teens feel prepared to apply technical and life skills in their careers.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C206EC-1EC7-368B-48B4-0A525E63E1B8}"/>
              </a:ext>
            </a:extLst>
          </p:cNvPr>
          <p:cNvGrpSpPr/>
          <p:nvPr/>
        </p:nvGrpSpPr>
        <p:grpSpPr>
          <a:xfrm>
            <a:off x="6939471" y="0"/>
            <a:ext cx="4893276" cy="6858000"/>
            <a:chOff x="6985687" y="0"/>
            <a:chExt cx="4893276" cy="68580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8B955AF-8AAD-0EC5-577E-93EA03341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85688" y="111213"/>
              <a:ext cx="2273643" cy="341046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E903F08-648A-B1AE-BEC4-B245B19BD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05320" y="3212757"/>
              <a:ext cx="2273643" cy="341046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64F1603-BB1C-47B1-52AD-F59539CFE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85687" y="3707025"/>
              <a:ext cx="2273643" cy="315097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C9A6529-24CF-35AD-A1C6-5D5EE8352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05319" y="0"/>
              <a:ext cx="2273643" cy="30521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7928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71D52-BAEF-C1B8-B127-74227DCE1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7FCA53-1400-81E0-1743-A593485DB0E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40404"/>
            <a:ext cx="12192000" cy="813880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CFA13C6-3C75-0080-C744-DC9AF24C7306}"/>
              </a:ext>
            </a:extLst>
          </p:cNvPr>
          <p:cNvSpPr txBox="1">
            <a:spLocks/>
          </p:cNvSpPr>
          <p:nvPr/>
        </p:nvSpPr>
        <p:spPr>
          <a:xfrm>
            <a:off x="774525" y="875756"/>
            <a:ext cx="4478006" cy="4012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000" dirty="0">
                <a:solidFill>
                  <a:schemeClr val="bg1"/>
                </a:solidFill>
                <a:latin typeface="Arial Black" panose="020B0A04020102020204" pitchFamily="34" charset="0"/>
              </a:rPr>
              <a:t>Opening the Door to UConn</a:t>
            </a:r>
            <a:endParaRPr lang="en-US" sz="25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654FDDB-9FE9-7CB7-B9D4-A727737F11CA}"/>
              </a:ext>
            </a:extLst>
          </p:cNvPr>
          <p:cNvCxnSpPr>
            <a:cxnSpLocks/>
          </p:cNvCxnSpPr>
          <p:nvPr/>
        </p:nvCxnSpPr>
        <p:spPr>
          <a:xfrm>
            <a:off x="801955" y="1452235"/>
            <a:ext cx="2283031" cy="0"/>
          </a:xfrm>
          <a:prstGeom prst="line">
            <a:avLst/>
          </a:prstGeom>
          <a:ln w="38100">
            <a:solidFill>
              <a:srgbClr val="013E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387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 dir="u"/>
      </p:transition>
    </mc:Choice>
    <mc:Fallback xmlns="">
      <p:transition spd="slow">
        <p:push dir="u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e70399-31de-47ae-8a80-30be26cfdeb6">
      <Terms xmlns="http://schemas.microsoft.com/office/infopath/2007/PartnerControls"/>
    </lcf76f155ced4ddcb4097134ff3c332f>
    <TaxCatchAll xmlns="d9cc2ac2-432f-4f84-a623-ab3692f57f4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89A67CA8C1BC4FB0D4C464B84CBB44" ma:contentTypeVersion="14" ma:contentTypeDescription="Create a new document." ma:contentTypeScope="" ma:versionID="75dab6c42d3481b50f1a4f0f43146f69">
  <xsd:schema xmlns:xsd="http://www.w3.org/2001/XMLSchema" xmlns:xs="http://www.w3.org/2001/XMLSchema" xmlns:p="http://schemas.microsoft.com/office/2006/metadata/properties" xmlns:ns2="d9cc2ac2-432f-4f84-a623-ab3692f57f4d" xmlns:ns3="d7e70399-31de-47ae-8a80-30be26cfdeb6" targetNamespace="http://schemas.microsoft.com/office/2006/metadata/properties" ma:root="true" ma:fieldsID="95f317c06b24f46012f32176d12f4a83" ns2:_="" ns3:_="">
    <xsd:import namespace="d9cc2ac2-432f-4f84-a623-ab3692f57f4d"/>
    <xsd:import namespace="d7e70399-31de-47ae-8a80-30be26cfdeb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cc2ac2-432f-4f84-a623-ab3692f57f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f7fb41e0-4349-4adb-82d1-4d8182d67e6a}" ma:internalName="TaxCatchAll" ma:showField="CatchAllData" ma:web="d9cc2ac2-432f-4f84-a623-ab3692f57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e70399-31de-47ae-8a80-30be26cfde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14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e6962ab-0744-46a3-9e0f-3fe952fbdf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765E64-40CA-421C-8A6C-5149787B5E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47505D-82A5-409F-AF07-AF73DB9E9D19}">
  <ds:schemaRefs>
    <ds:schemaRef ds:uri="http://schemas.microsoft.com/office/2006/metadata/properties"/>
    <ds:schemaRef ds:uri="http://schemas.microsoft.com/office/infopath/2007/PartnerControls"/>
    <ds:schemaRef ds:uri="007e7cb7-ae3a-40a7-83f1-4d20dfd5cea1"/>
    <ds:schemaRef ds:uri="44b3e674-281b-4525-a606-8ac4344831dd"/>
  </ds:schemaRefs>
</ds:datastoreItem>
</file>

<file path=customXml/itemProps3.xml><?xml version="1.0" encoding="utf-8"?>
<ds:datastoreItem xmlns:ds="http://schemas.openxmlformats.org/officeDocument/2006/customXml" ds:itemID="{5013384D-B5B7-4BB3-8F05-AA06A0A535D7}"/>
</file>

<file path=docProps/app.xml><?xml version="1.0" encoding="utf-8"?>
<Properties xmlns="http://schemas.openxmlformats.org/officeDocument/2006/extended-properties" xmlns:vt="http://schemas.openxmlformats.org/officeDocument/2006/docPropsVTypes">
  <TotalTime>1654</TotalTime>
  <Words>155</Words>
  <Application>Microsoft Office PowerPoint</Application>
  <PresentationFormat>Widescreen</PresentationFormat>
  <Paragraphs>30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Franklin Gothic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McBride, Jessica</dc:creator>
  <cp:lastModifiedBy>White, Virginia</cp:lastModifiedBy>
  <cp:revision>4</cp:revision>
  <dcterms:created xsi:type="dcterms:W3CDTF">2021-05-06T13:37:48Z</dcterms:created>
  <dcterms:modified xsi:type="dcterms:W3CDTF">2026-09-16T18:20:21Z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0x0101004189A67CA8C1BC4FB0D4C464B84CBB44</vt:lpwstr>
  </property>
  <property fmtid="{D5CDD505-2E9C-101B-9397-08002B2CF9AE}" pid="3" name="MediaServiceImageTags">
    <vt:lpwstr/>
  </property>
</Properties>
</file>