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79" r:id="rId5"/>
    <p:sldMasterId id="2147493467" r:id="rId6"/>
  </p:sldMasterIdLst>
  <p:notesMasterIdLst>
    <p:notesMasterId r:id="rId11"/>
  </p:notesMasterIdLst>
  <p:handoutMasterIdLst>
    <p:handoutMasterId r:id="rId12"/>
  </p:handoutMasterIdLst>
  <p:sldIdLst>
    <p:sldId id="259" r:id="rId7"/>
    <p:sldId id="271" r:id="rId8"/>
    <p:sldId id="275" r:id="rId9"/>
    <p:sldId id="267"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BED5514-24CE-E5F5-3F0B-D8DFD9867ECB}" name="Everard, Michelle" initials="ME" userId="S::michelle.everard@uconn.edu::6fc699b9-da8e-4f91-a95d-eed729c6cdd8" providerId="AD"/>
  <p188:author id="{65CDC57B-B9B1-96D5-B1CD-3B453333EE2A}" name="Burton, Laura" initials="BL" userId="S::laura.burton@uconn.edu::c20435f5-fa6c-461e-99a7-c7a4125444a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1938"/>
    <a:srgbClr val="002868"/>
    <a:srgbClr val="100E42"/>
    <a:srgbClr val="10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3D4361-4FB6-4E2D-BCC0-407289CF71E8}" v="8" dt="2026-02-24T14:27:51.3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520" y="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4.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erard, Michelle" userId="6fc699b9-da8e-4f91-a95d-eed729c6cdd8" providerId="ADAL" clId="{ADFBC907-DD2B-48B9-B3EB-384B89D2A86E}"/>
    <pc:docChg chg="undo custSel delSld modSld sldOrd">
      <pc:chgData name="Everard, Michelle" userId="6fc699b9-da8e-4f91-a95d-eed729c6cdd8" providerId="ADAL" clId="{ADFBC907-DD2B-48B9-B3EB-384B89D2A86E}" dt="2026-02-24T14:29:07.270" v="1365" actId="20577"/>
      <pc:docMkLst>
        <pc:docMk/>
      </pc:docMkLst>
      <pc:sldChg chg="modSp mod ord">
        <pc:chgData name="Everard, Michelle" userId="6fc699b9-da8e-4f91-a95d-eed729c6cdd8" providerId="ADAL" clId="{ADFBC907-DD2B-48B9-B3EB-384B89D2A86E}" dt="2026-02-24T14:22:09.381" v="45"/>
        <pc:sldMkLst>
          <pc:docMk/>
          <pc:sldMk cId="3348619763" sldId="271"/>
        </pc:sldMkLst>
        <pc:graphicFrameChg chg="mod modGraphic">
          <ac:chgData name="Everard, Michelle" userId="6fc699b9-da8e-4f91-a95d-eed729c6cdd8" providerId="ADAL" clId="{ADFBC907-DD2B-48B9-B3EB-384B89D2A86E}" dt="2026-02-24T14:22:02.275" v="43"/>
          <ac:graphicFrameMkLst>
            <pc:docMk/>
            <pc:sldMk cId="3348619763" sldId="271"/>
            <ac:graphicFrameMk id="6" creationId="{C36D78DC-36EC-C0C3-728B-13400A239AAA}"/>
          </ac:graphicFrameMkLst>
        </pc:graphicFrameChg>
      </pc:sldChg>
      <pc:sldChg chg="addSp delSp modSp mod">
        <pc:chgData name="Everard, Michelle" userId="6fc699b9-da8e-4f91-a95d-eed729c6cdd8" providerId="ADAL" clId="{ADFBC907-DD2B-48B9-B3EB-384B89D2A86E}" dt="2026-02-24T14:29:07.270" v="1365" actId="20577"/>
        <pc:sldMkLst>
          <pc:docMk/>
          <pc:sldMk cId="2297948418" sldId="275"/>
        </pc:sldMkLst>
        <pc:spChg chg="mod">
          <ac:chgData name="Everard, Michelle" userId="6fc699b9-da8e-4f91-a95d-eed729c6cdd8" providerId="ADAL" clId="{ADFBC907-DD2B-48B9-B3EB-384B89D2A86E}" dt="2026-02-24T14:22:22.358" v="86" actId="20577"/>
          <ac:spMkLst>
            <pc:docMk/>
            <pc:sldMk cId="2297948418" sldId="275"/>
            <ac:spMk id="2" creationId="{F2CD3170-E6D2-6971-9262-8E790EBDC52B}"/>
          </ac:spMkLst>
        </pc:spChg>
        <pc:spChg chg="add del mod">
          <ac:chgData name="Everard, Michelle" userId="6fc699b9-da8e-4f91-a95d-eed729c6cdd8" providerId="ADAL" clId="{ADFBC907-DD2B-48B9-B3EB-384B89D2A86E}" dt="2026-02-24T14:29:07.270" v="1365" actId="20577"/>
          <ac:spMkLst>
            <pc:docMk/>
            <pc:sldMk cId="2297948418" sldId="275"/>
            <ac:spMk id="3" creationId="{2B6B65E4-0134-B8FC-AA58-5160FC6E2615}"/>
          </ac:spMkLst>
        </pc:spChg>
        <pc:spChg chg="del">
          <ac:chgData name="Everard, Michelle" userId="6fc699b9-da8e-4f91-a95d-eed729c6cdd8" providerId="ADAL" clId="{ADFBC907-DD2B-48B9-B3EB-384B89D2A86E}" dt="2026-02-24T14:23:32.573" v="379" actId="478"/>
          <ac:spMkLst>
            <pc:docMk/>
            <pc:sldMk cId="2297948418" sldId="275"/>
            <ac:spMk id="4" creationId="{4AA00CD2-2359-A214-E8B0-227F88DD3687}"/>
          </ac:spMkLst>
        </pc:spChg>
        <pc:spChg chg="add mod">
          <ac:chgData name="Everard, Michelle" userId="6fc699b9-da8e-4f91-a95d-eed729c6cdd8" providerId="ADAL" clId="{ADFBC907-DD2B-48B9-B3EB-384B89D2A86E}" dt="2026-02-24T14:28:51.060" v="1364" actId="14100"/>
          <ac:spMkLst>
            <pc:docMk/>
            <pc:sldMk cId="2297948418" sldId="275"/>
            <ac:spMk id="5" creationId="{B13C79D5-2F76-4CDC-6723-7A97CC9C07B8}"/>
          </ac:spMkLst>
        </pc:spChg>
        <pc:graphicFrameChg chg="mod modGraphic">
          <ac:chgData name="Everard, Michelle" userId="6fc699b9-da8e-4f91-a95d-eed729c6cdd8" providerId="ADAL" clId="{ADFBC907-DD2B-48B9-B3EB-384B89D2A86E}" dt="2026-02-24T14:27:51.377" v="1352"/>
          <ac:graphicFrameMkLst>
            <pc:docMk/>
            <pc:sldMk cId="2297948418" sldId="275"/>
            <ac:graphicFrameMk id="6" creationId="{593EEF84-2A55-50CB-EE2E-E421C37CCF36}"/>
          </ac:graphicFrameMkLst>
        </pc:graphicFrameChg>
        <pc:picChg chg="del">
          <ac:chgData name="Everard, Michelle" userId="6fc699b9-da8e-4f91-a95d-eed729c6cdd8" providerId="ADAL" clId="{ADFBC907-DD2B-48B9-B3EB-384B89D2A86E}" dt="2026-02-24T14:22:24.364" v="87" actId="478"/>
          <ac:picMkLst>
            <pc:docMk/>
            <pc:sldMk cId="2297948418" sldId="275"/>
            <ac:picMk id="7" creationId="{238A48A9-778E-7163-5281-700A8CC5D00D}"/>
          </ac:picMkLst>
        </pc:picChg>
      </pc:sldChg>
      <pc:sldChg chg="del">
        <pc:chgData name="Everard, Michelle" userId="6fc699b9-da8e-4f91-a95d-eed729c6cdd8" providerId="ADAL" clId="{ADFBC907-DD2B-48B9-B3EB-384B89D2A86E}" dt="2026-02-24T14:26:29.078" v="961" actId="2696"/>
        <pc:sldMkLst>
          <pc:docMk/>
          <pc:sldMk cId="2963837309" sldId="276"/>
        </pc:sldMkLst>
      </pc:sldChg>
      <pc:sldChg chg="del">
        <pc:chgData name="Everard, Michelle" userId="6fc699b9-da8e-4f91-a95d-eed729c6cdd8" providerId="ADAL" clId="{ADFBC907-DD2B-48B9-B3EB-384B89D2A86E}" dt="2026-02-24T14:21:36.148" v="0" actId="2696"/>
        <pc:sldMkLst>
          <pc:docMk/>
          <pc:sldMk cId="2505804178" sldId="277"/>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30F41C-D722-45FF-868A-EE4A0A2F623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28035A94-A2B3-435D-B835-0090D9D35ED8}">
      <dgm:prSet custT="1"/>
      <dgm:spPr/>
      <dgm:t>
        <a:bodyPr/>
        <a:lstStyle/>
        <a:p>
          <a:pPr>
            <a:lnSpc>
              <a:spcPct val="100000"/>
            </a:lnSpc>
          </a:pPr>
          <a:r>
            <a:rPr lang="en-US" sz="2800" dirty="0">
              <a:latin typeface="Calibri"/>
            </a:rPr>
            <a:t>Meeting with campus safety</a:t>
          </a:r>
          <a:endParaRPr lang="en-US" sz="2800" dirty="0"/>
        </a:p>
      </dgm:t>
    </dgm:pt>
    <dgm:pt modelId="{0F7AC6B4-3723-47E9-A98E-9221B15FC25D}" type="parTrans" cxnId="{C91EE47A-0CED-4DBF-A8F7-CC702B54B2A7}">
      <dgm:prSet/>
      <dgm:spPr/>
      <dgm:t>
        <a:bodyPr/>
        <a:lstStyle/>
        <a:p>
          <a:endParaRPr lang="en-US"/>
        </a:p>
      </dgm:t>
    </dgm:pt>
    <dgm:pt modelId="{43059C18-F524-4096-AE74-3B82B7E04E06}" type="sibTrans" cxnId="{C91EE47A-0CED-4DBF-A8F7-CC702B54B2A7}">
      <dgm:prSet/>
      <dgm:spPr/>
      <dgm:t>
        <a:bodyPr/>
        <a:lstStyle/>
        <a:p>
          <a:endParaRPr lang="en-US"/>
        </a:p>
      </dgm:t>
    </dgm:pt>
    <dgm:pt modelId="{933E2518-5016-43C2-8C41-443B9751193C}">
      <dgm:prSet custT="1"/>
      <dgm:spPr/>
      <dgm:t>
        <a:bodyPr/>
        <a:lstStyle/>
        <a:p>
          <a:pPr>
            <a:lnSpc>
              <a:spcPct val="100000"/>
            </a:lnSpc>
          </a:pPr>
          <a:r>
            <a:rPr lang="en-US" sz="2800" b="0" dirty="0"/>
            <a:t>AI Update</a:t>
          </a:r>
          <a:endParaRPr lang="en-US" sz="1400" b="0" dirty="0"/>
        </a:p>
      </dgm:t>
    </dgm:pt>
    <dgm:pt modelId="{0CE7DF3B-BD9D-4F03-8A21-D17619AF7918}" type="parTrans" cxnId="{451D2D87-3C72-48C1-A930-2445B7AA54CE}">
      <dgm:prSet/>
      <dgm:spPr/>
      <dgm:t>
        <a:bodyPr/>
        <a:lstStyle/>
        <a:p>
          <a:endParaRPr lang="en-US"/>
        </a:p>
      </dgm:t>
    </dgm:pt>
    <dgm:pt modelId="{66214FA7-D71B-4BE2-98EB-17FDF4F6E50C}" type="sibTrans" cxnId="{451D2D87-3C72-48C1-A930-2445B7AA54CE}">
      <dgm:prSet/>
      <dgm:spPr/>
      <dgm:t>
        <a:bodyPr/>
        <a:lstStyle/>
        <a:p>
          <a:endParaRPr lang="en-US"/>
        </a:p>
      </dgm:t>
    </dgm:pt>
    <dgm:pt modelId="{7B9F0BA0-4D03-43EF-AB9A-ACE8A3453DF4}">
      <dgm:prSet phldr="0" custT="1"/>
      <dgm:spPr/>
      <dgm:t>
        <a:bodyPr/>
        <a:lstStyle/>
        <a:p>
          <a:pPr>
            <a:lnSpc>
              <a:spcPct val="100000"/>
            </a:lnSpc>
          </a:pPr>
          <a:r>
            <a:rPr lang="en-US" sz="2800" dirty="0">
              <a:latin typeface="Calibri"/>
            </a:rPr>
            <a:t>Budget Transformation Initiative Update</a:t>
          </a:r>
          <a:endParaRPr lang="en-US" sz="2800" dirty="0"/>
        </a:p>
      </dgm:t>
    </dgm:pt>
    <dgm:pt modelId="{07B07CF7-DA87-4237-8870-7F5043B2CAD9}" type="parTrans" cxnId="{2D3400B2-1728-4431-B6BC-20DBC8A545BA}">
      <dgm:prSet/>
      <dgm:spPr/>
      <dgm:t>
        <a:bodyPr/>
        <a:lstStyle/>
        <a:p>
          <a:endParaRPr lang="en-US"/>
        </a:p>
      </dgm:t>
    </dgm:pt>
    <dgm:pt modelId="{AF596721-E578-4926-BC52-BBFA59787077}" type="sibTrans" cxnId="{2D3400B2-1728-4431-B6BC-20DBC8A545BA}">
      <dgm:prSet/>
      <dgm:spPr/>
      <dgm:t>
        <a:bodyPr/>
        <a:lstStyle/>
        <a:p>
          <a:endParaRPr lang="en-US"/>
        </a:p>
      </dgm:t>
    </dgm:pt>
    <dgm:pt modelId="{67AA9397-A608-456A-9BC0-61E6745B9248}" type="pres">
      <dgm:prSet presAssocID="{4030F41C-D722-45FF-868A-EE4A0A2F6230}" presName="root" presStyleCnt="0">
        <dgm:presLayoutVars>
          <dgm:dir/>
          <dgm:resizeHandles val="exact"/>
        </dgm:presLayoutVars>
      </dgm:prSet>
      <dgm:spPr/>
    </dgm:pt>
    <dgm:pt modelId="{3150E27E-9451-4B62-873F-57B80ABEC0AD}" type="pres">
      <dgm:prSet presAssocID="{28035A94-A2B3-435D-B835-0090D9D35ED8}" presName="compNode" presStyleCnt="0"/>
      <dgm:spPr/>
    </dgm:pt>
    <dgm:pt modelId="{CA985EB7-A326-4792-91FB-23682902A2BA}" type="pres">
      <dgm:prSet presAssocID="{28035A94-A2B3-435D-B835-0090D9D35ED8}" presName="bgRect" presStyleLbl="bgShp" presStyleIdx="0" presStyleCnt="3"/>
      <dgm:spPr/>
    </dgm:pt>
    <dgm:pt modelId="{66860D41-4056-4EAD-A0A7-285C8127E212}" type="pres">
      <dgm:prSet presAssocID="{28035A94-A2B3-435D-B835-0090D9D35ED8}"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croll with solid fill"/>
        </a:ext>
      </dgm:extLst>
    </dgm:pt>
    <dgm:pt modelId="{BC3BB057-12C7-40C4-B2EC-2D48B5C32DEB}" type="pres">
      <dgm:prSet presAssocID="{28035A94-A2B3-435D-B835-0090D9D35ED8}" presName="spaceRect" presStyleCnt="0"/>
      <dgm:spPr/>
    </dgm:pt>
    <dgm:pt modelId="{788E7919-EB70-4B4D-843E-37A074CABEE5}" type="pres">
      <dgm:prSet presAssocID="{28035A94-A2B3-435D-B835-0090D9D35ED8}" presName="parTx" presStyleLbl="revTx" presStyleIdx="0" presStyleCnt="3">
        <dgm:presLayoutVars>
          <dgm:chMax val="0"/>
          <dgm:chPref val="0"/>
        </dgm:presLayoutVars>
      </dgm:prSet>
      <dgm:spPr/>
    </dgm:pt>
    <dgm:pt modelId="{B8A24DC4-0C3E-4190-8DD7-E2440EA8E7EA}" type="pres">
      <dgm:prSet presAssocID="{43059C18-F524-4096-AE74-3B82B7E04E06}" presName="sibTrans" presStyleCnt="0"/>
      <dgm:spPr/>
    </dgm:pt>
    <dgm:pt modelId="{B055768D-86DB-4EBB-8203-0C3DB1D0AEB1}" type="pres">
      <dgm:prSet presAssocID="{933E2518-5016-43C2-8C41-443B9751193C}" presName="compNode" presStyleCnt="0"/>
      <dgm:spPr/>
    </dgm:pt>
    <dgm:pt modelId="{23669252-544D-4782-A4CE-18D606EBE835}" type="pres">
      <dgm:prSet presAssocID="{933E2518-5016-43C2-8C41-443B9751193C}" presName="bgRect" presStyleLbl="bgShp" presStyleIdx="1" presStyleCnt="3"/>
      <dgm:spPr/>
    </dgm:pt>
    <dgm:pt modelId="{B778807F-E948-4EFE-B5AA-01E01A3CB3F2}" type="pres">
      <dgm:prSet presAssocID="{933E2518-5016-43C2-8C41-443B9751193C}"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Social network with solid fill"/>
        </a:ext>
      </dgm:extLst>
    </dgm:pt>
    <dgm:pt modelId="{38804A32-BF50-45EC-AE9D-CF5AF48F1700}" type="pres">
      <dgm:prSet presAssocID="{933E2518-5016-43C2-8C41-443B9751193C}" presName="spaceRect" presStyleCnt="0"/>
      <dgm:spPr/>
    </dgm:pt>
    <dgm:pt modelId="{8EDDF9F2-A03E-43BF-AD14-E12DF9702909}" type="pres">
      <dgm:prSet presAssocID="{933E2518-5016-43C2-8C41-443B9751193C}" presName="parTx" presStyleLbl="revTx" presStyleIdx="1" presStyleCnt="3">
        <dgm:presLayoutVars>
          <dgm:chMax val="0"/>
          <dgm:chPref val="0"/>
        </dgm:presLayoutVars>
      </dgm:prSet>
      <dgm:spPr/>
    </dgm:pt>
    <dgm:pt modelId="{08094053-EB7E-444A-A31A-9B069BDAEDAA}" type="pres">
      <dgm:prSet presAssocID="{66214FA7-D71B-4BE2-98EB-17FDF4F6E50C}" presName="sibTrans" presStyleCnt="0"/>
      <dgm:spPr/>
    </dgm:pt>
    <dgm:pt modelId="{F7D8D471-8C5B-4C43-B3EA-BF9DD20A8210}" type="pres">
      <dgm:prSet presAssocID="{7B9F0BA0-4D03-43EF-AB9A-ACE8A3453DF4}" presName="compNode" presStyleCnt="0"/>
      <dgm:spPr/>
    </dgm:pt>
    <dgm:pt modelId="{B1BDA982-0F59-404D-825A-901DC9217712}" type="pres">
      <dgm:prSet presAssocID="{7B9F0BA0-4D03-43EF-AB9A-ACE8A3453DF4}" presName="bgRect" presStyleLbl="bgShp" presStyleIdx="2" presStyleCnt="3" custLinFactNeighborY="637"/>
      <dgm:spPr/>
    </dgm:pt>
    <dgm:pt modelId="{5B020A1E-4B1D-4580-B9C0-407BA6FCAE79}" type="pres">
      <dgm:prSet presAssocID="{7B9F0BA0-4D03-43EF-AB9A-ACE8A3453DF4}"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Document with solid fill"/>
        </a:ext>
      </dgm:extLst>
    </dgm:pt>
    <dgm:pt modelId="{794BE9D8-81BE-438E-BFFC-83A2801AD6B7}" type="pres">
      <dgm:prSet presAssocID="{7B9F0BA0-4D03-43EF-AB9A-ACE8A3453DF4}" presName="spaceRect" presStyleCnt="0"/>
      <dgm:spPr/>
    </dgm:pt>
    <dgm:pt modelId="{C143AFB8-6DF1-4742-ACC3-E80F0800D9E0}" type="pres">
      <dgm:prSet presAssocID="{7B9F0BA0-4D03-43EF-AB9A-ACE8A3453DF4}" presName="parTx" presStyleLbl="revTx" presStyleIdx="2" presStyleCnt="3">
        <dgm:presLayoutVars>
          <dgm:chMax val="0"/>
          <dgm:chPref val="0"/>
        </dgm:presLayoutVars>
      </dgm:prSet>
      <dgm:spPr/>
    </dgm:pt>
  </dgm:ptLst>
  <dgm:cxnLst>
    <dgm:cxn modelId="{0FC35921-8ACF-4A33-BBB2-D71F69ADA892}" type="presOf" srcId="{7B9F0BA0-4D03-43EF-AB9A-ACE8A3453DF4}" destId="{C143AFB8-6DF1-4742-ACC3-E80F0800D9E0}" srcOrd="0" destOrd="0" presId="urn:microsoft.com/office/officeart/2018/2/layout/IconVerticalSolidList"/>
    <dgm:cxn modelId="{5EEC2042-5E02-4367-A22D-F133DEA8D2A5}" type="presOf" srcId="{4030F41C-D722-45FF-868A-EE4A0A2F6230}" destId="{67AA9397-A608-456A-9BC0-61E6745B9248}" srcOrd="0" destOrd="0" presId="urn:microsoft.com/office/officeart/2018/2/layout/IconVerticalSolidList"/>
    <dgm:cxn modelId="{C91EE47A-0CED-4DBF-A8F7-CC702B54B2A7}" srcId="{4030F41C-D722-45FF-868A-EE4A0A2F6230}" destId="{28035A94-A2B3-435D-B835-0090D9D35ED8}" srcOrd="0" destOrd="0" parTransId="{0F7AC6B4-3723-47E9-A98E-9221B15FC25D}" sibTransId="{43059C18-F524-4096-AE74-3B82B7E04E06}"/>
    <dgm:cxn modelId="{451D2D87-3C72-48C1-A930-2445B7AA54CE}" srcId="{4030F41C-D722-45FF-868A-EE4A0A2F6230}" destId="{933E2518-5016-43C2-8C41-443B9751193C}" srcOrd="1" destOrd="0" parTransId="{0CE7DF3B-BD9D-4F03-8A21-D17619AF7918}" sibTransId="{66214FA7-D71B-4BE2-98EB-17FDF4F6E50C}"/>
    <dgm:cxn modelId="{FE4E21A7-685A-4724-B8F0-8F45BA51308C}" type="presOf" srcId="{28035A94-A2B3-435D-B835-0090D9D35ED8}" destId="{788E7919-EB70-4B4D-843E-37A074CABEE5}" srcOrd="0" destOrd="0" presId="urn:microsoft.com/office/officeart/2018/2/layout/IconVerticalSolidList"/>
    <dgm:cxn modelId="{2D3400B2-1728-4431-B6BC-20DBC8A545BA}" srcId="{4030F41C-D722-45FF-868A-EE4A0A2F6230}" destId="{7B9F0BA0-4D03-43EF-AB9A-ACE8A3453DF4}" srcOrd="2" destOrd="0" parTransId="{07B07CF7-DA87-4237-8870-7F5043B2CAD9}" sibTransId="{AF596721-E578-4926-BC52-BBFA59787077}"/>
    <dgm:cxn modelId="{93D9C2CF-933E-45B6-AEC0-25E55E284B6B}" type="presOf" srcId="{933E2518-5016-43C2-8C41-443B9751193C}" destId="{8EDDF9F2-A03E-43BF-AD14-E12DF9702909}" srcOrd="0" destOrd="0" presId="urn:microsoft.com/office/officeart/2018/2/layout/IconVerticalSolidList"/>
    <dgm:cxn modelId="{7BC89AA6-33C6-465E-AC55-B848C50D5FF9}" type="presParOf" srcId="{67AA9397-A608-456A-9BC0-61E6745B9248}" destId="{3150E27E-9451-4B62-873F-57B80ABEC0AD}" srcOrd="0" destOrd="0" presId="urn:microsoft.com/office/officeart/2018/2/layout/IconVerticalSolidList"/>
    <dgm:cxn modelId="{959D6FEE-1988-4A38-A874-25E69F8D9CFD}" type="presParOf" srcId="{3150E27E-9451-4B62-873F-57B80ABEC0AD}" destId="{CA985EB7-A326-4792-91FB-23682902A2BA}" srcOrd="0" destOrd="0" presId="urn:microsoft.com/office/officeart/2018/2/layout/IconVerticalSolidList"/>
    <dgm:cxn modelId="{CB3EB66C-C3A0-465C-B78D-AC07C5AE3705}" type="presParOf" srcId="{3150E27E-9451-4B62-873F-57B80ABEC0AD}" destId="{66860D41-4056-4EAD-A0A7-285C8127E212}" srcOrd="1" destOrd="0" presId="urn:microsoft.com/office/officeart/2018/2/layout/IconVerticalSolidList"/>
    <dgm:cxn modelId="{86089334-D704-4C39-9E6F-D13FC0775536}" type="presParOf" srcId="{3150E27E-9451-4B62-873F-57B80ABEC0AD}" destId="{BC3BB057-12C7-40C4-B2EC-2D48B5C32DEB}" srcOrd="2" destOrd="0" presId="urn:microsoft.com/office/officeart/2018/2/layout/IconVerticalSolidList"/>
    <dgm:cxn modelId="{38CBE835-449F-41E0-BD7D-31ABE28DFBE6}" type="presParOf" srcId="{3150E27E-9451-4B62-873F-57B80ABEC0AD}" destId="{788E7919-EB70-4B4D-843E-37A074CABEE5}" srcOrd="3" destOrd="0" presId="urn:microsoft.com/office/officeart/2018/2/layout/IconVerticalSolidList"/>
    <dgm:cxn modelId="{3CE2F347-4317-44C8-845A-1D5A40BACDD4}" type="presParOf" srcId="{67AA9397-A608-456A-9BC0-61E6745B9248}" destId="{B8A24DC4-0C3E-4190-8DD7-E2440EA8E7EA}" srcOrd="1" destOrd="0" presId="urn:microsoft.com/office/officeart/2018/2/layout/IconVerticalSolidList"/>
    <dgm:cxn modelId="{936D0C84-2F89-49A1-BBE8-FF3001797789}" type="presParOf" srcId="{67AA9397-A608-456A-9BC0-61E6745B9248}" destId="{B055768D-86DB-4EBB-8203-0C3DB1D0AEB1}" srcOrd="2" destOrd="0" presId="urn:microsoft.com/office/officeart/2018/2/layout/IconVerticalSolidList"/>
    <dgm:cxn modelId="{14A9283E-508D-4D57-B5B9-CE77C7E3218C}" type="presParOf" srcId="{B055768D-86DB-4EBB-8203-0C3DB1D0AEB1}" destId="{23669252-544D-4782-A4CE-18D606EBE835}" srcOrd="0" destOrd="0" presId="urn:microsoft.com/office/officeart/2018/2/layout/IconVerticalSolidList"/>
    <dgm:cxn modelId="{65F40D0B-79AE-44D4-8DCC-791F3DF6F4DA}" type="presParOf" srcId="{B055768D-86DB-4EBB-8203-0C3DB1D0AEB1}" destId="{B778807F-E948-4EFE-B5AA-01E01A3CB3F2}" srcOrd="1" destOrd="0" presId="urn:microsoft.com/office/officeart/2018/2/layout/IconVerticalSolidList"/>
    <dgm:cxn modelId="{B6415CD0-AEBA-42ED-A41A-DA6C97495238}" type="presParOf" srcId="{B055768D-86DB-4EBB-8203-0C3DB1D0AEB1}" destId="{38804A32-BF50-45EC-AE9D-CF5AF48F1700}" srcOrd="2" destOrd="0" presId="urn:microsoft.com/office/officeart/2018/2/layout/IconVerticalSolidList"/>
    <dgm:cxn modelId="{3E5EF789-EDF5-433C-8D0C-494DC2555711}" type="presParOf" srcId="{B055768D-86DB-4EBB-8203-0C3DB1D0AEB1}" destId="{8EDDF9F2-A03E-43BF-AD14-E12DF9702909}" srcOrd="3" destOrd="0" presId="urn:microsoft.com/office/officeart/2018/2/layout/IconVerticalSolidList"/>
    <dgm:cxn modelId="{75802D81-B68D-47ED-96D5-D953F6934D53}" type="presParOf" srcId="{67AA9397-A608-456A-9BC0-61E6745B9248}" destId="{08094053-EB7E-444A-A31A-9B069BDAEDAA}" srcOrd="3" destOrd="0" presId="urn:microsoft.com/office/officeart/2018/2/layout/IconVerticalSolidList"/>
    <dgm:cxn modelId="{CB0ECF52-EABF-4B72-AB4A-B0F774B7C850}" type="presParOf" srcId="{67AA9397-A608-456A-9BC0-61E6745B9248}" destId="{F7D8D471-8C5B-4C43-B3EA-BF9DD20A8210}" srcOrd="4" destOrd="0" presId="urn:microsoft.com/office/officeart/2018/2/layout/IconVerticalSolidList"/>
    <dgm:cxn modelId="{FCE9DBC2-5361-4DF3-8BD2-AD1511E0B6AA}" type="presParOf" srcId="{F7D8D471-8C5B-4C43-B3EA-BF9DD20A8210}" destId="{B1BDA982-0F59-404D-825A-901DC9217712}" srcOrd="0" destOrd="0" presId="urn:microsoft.com/office/officeart/2018/2/layout/IconVerticalSolidList"/>
    <dgm:cxn modelId="{B091420E-8124-458C-BDEA-AD75FBC1E901}" type="presParOf" srcId="{F7D8D471-8C5B-4C43-B3EA-BF9DD20A8210}" destId="{5B020A1E-4B1D-4580-B9C0-407BA6FCAE79}" srcOrd="1" destOrd="0" presId="urn:microsoft.com/office/officeart/2018/2/layout/IconVerticalSolidList"/>
    <dgm:cxn modelId="{AFE43B7F-B7A2-4BB2-A6B6-E6709FE4E552}" type="presParOf" srcId="{F7D8D471-8C5B-4C43-B3EA-BF9DD20A8210}" destId="{794BE9D8-81BE-438E-BFFC-83A2801AD6B7}" srcOrd="2" destOrd="0" presId="urn:microsoft.com/office/officeart/2018/2/layout/IconVerticalSolidList"/>
    <dgm:cxn modelId="{275A9CCC-C5B5-49B0-B9A7-8D4FB3C99898}" type="presParOf" srcId="{F7D8D471-8C5B-4C43-B3EA-BF9DD20A8210}" destId="{C143AFB8-6DF1-4742-ACC3-E80F0800D9E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30F41C-D722-45FF-868A-EE4A0A2F623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67AA9397-A608-456A-9BC0-61E6745B9248}" type="pres">
      <dgm:prSet presAssocID="{4030F41C-D722-45FF-868A-EE4A0A2F6230}" presName="root" presStyleCnt="0">
        <dgm:presLayoutVars>
          <dgm:dir/>
          <dgm:resizeHandles val="exact"/>
        </dgm:presLayoutVars>
      </dgm:prSet>
      <dgm:spPr/>
    </dgm:pt>
  </dgm:ptLst>
  <dgm:cxnLst>
    <dgm:cxn modelId="{5EEC2042-5E02-4367-A22D-F133DEA8D2A5}" type="presOf" srcId="{4030F41C-D722-45FF-868A-EE4A0A2F6230}" destId="{67AA9397-A608-456A-9BC0-61E6745B9248}" srcOrd="0"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985EB7-A326-4792-91FB-23682902A2BA}">
      <dsp:nvSpPr>
        <dsp:cNvPr id="0" name=""/>
        <dsp:cNvSpPr/>
      </dsp:nvSpPr>
      <dsp:spPr>
        <a:xfrm>
          <a:off x="0" y="414"/>
          <a:ext cx="8229600" cy="9694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860D41-4056-4EAD-A0A7-285C8127E212}">
      <dsp:nvSpPr>
        <dsp:cNvPr id="0" name=""/>
        <dsp:cNvSpPr/>
      </dsp:nvSpPr>
      <dsp:spPr>
        <a:xfrm>
          <a:off x="293273" y="218551"/>
          <a:ext cx="533224" cy="53322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88E7919-EB70-4B4D-843E-37A074CABEE5}">
      <dsp:nvSpPr>
        <dsp:cNvPr id="0" name=""/>
        <dsp:cNvSpPr/>
      </dsp:nvSpPr>
      <dsp:spPr>
        <a:xfrm>
          <a:off x="1119771" y="414"/>
          <a:ext cx="7109828" cy="969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05" tIns="102605" rIns="102605" bIns="102605" numCol="1" spcCol="1270" anchor="ctr" anchorCtr="0">
          <a:noAutofit/>
        </a:bodyPr>
        <a:lstStyle/>
        <a:p>
          <a:pPr marL="0" lvl="0" indent="0" algn="l" defTabSz="1244600">
            <a:lnSpc>
              <a:spcPct val="100000"/>
            </a:lnSpc>
            <a:spcBef>
              <a:spcPct val="0"/>
            </a:spcBef>
            <a:spcAft>
              <a:spcPct val="35000"/>
            </a:spcAft>
            <a:buNone/>
          </a:pPr>
          <a:r>
            <a:rPr lang="en-US" sz="2800" kern="1200" dirty="0">
              <a:latin typeface="Calibri"/>
            </a:rPr>
            <a:t>Meeting with campus safety</a:t>
          </a:r>
          <a:endParaRPr lang="en-US" sz="2800" kern="1200" dirty="0"/>
        </a:p>
      </dsp:txBody>
      <dsp:txXfrm>
        <a:off x="1119771" y="414"/>
        <a:ext cx="7109828" cy="969498"/>
      </dsp:txXfrm>
    </dsp:sp>
    <dsp:sp modelId="{23669252-544D-4782-A4CE-18D606EBE835}">
      <dsp:nvSpPr>
        <dsp:cNvPr id="0" name=""/>
        <dsp:cNvSpPr/>
      </dsp:nvSpPr>
      <dsp:spPr>
        <a:xfrm>
          <a:off x="0" y="1212288"/>
          <a:ext cx="8229600" cy="9694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78807F-E948-4EFE-B5AA-01E01A3CB3F2}">
      <dsp:nvSpPr>
        <dsp:cNvPr id="0" name=""/>
        <dsp:cNvSpPr/>
      </dsp:nvSpPr>
      <dsp:spPr>
        <a:xfrm>
          <a:off x="293273" y="1430425"/>
          <a:ext cx="533224" cy="53322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EDDF9F2-A03E-43BF-AD14-E12DF9702909}">
      <dsp:nvSpPr>
        <dsp:cNvPr id="0" name=""/>
        <dsp:cNvSpPr/>
      </dsp:nvSpPr>
      <dsp:spPr>
        <a:xfrm>
          <a:off x="1119771" y="1212288"/>
          <a:ext cx="7109828" cy="969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05" tIns="102605" rIns="102605" bIns="102605" numCol="1" spcCol="1270" anchor="ctr" anchorCtr="0">
          <a:noAutofit/>
        </a:bodyPr>
        <a:lstStyle/>
        <a:p>
          <a:pPr marL="0" lvl="0" indent="0" algn="l" defTabSz="1244600">
            <a:lnSpc>
              <a:spcPct val="100000"/>
            </a:lnSpc>
            <a:spcBef>
              <a:spcPct val="0"/>
            </a:spcBef>
            <a:spcAft>
              <a:spcPct val="35000"/>
            </a:spcAft>
            <a:buNone/>
          </a:pPr>
          <a:r>
            <a:rPr lang="en-US" sz="2800" b="0" kern="1200" dirty="0"/>
            <a:t>AI Update</a:t>
          </a:r>
          <a:endParaRPr lang="en-US" sz="1400" b="0" kern="1200" dirty="0"/>
        </a:p>
      </dsp:txBody>
      <dsp:txXfrm>
        <a:off x="1119771" y="1212288"/>
        <a:ext cx="7109828" cy="969498"/>
      </dsp:txXfrm>
    </dsp:sp>
    <dsp:sp modelId="{B1BDA982-0F59-404D-825A-901DC9217712}">
      <dsp:nvSpPr>
        <dsp:cNvPr id="0" name=""/>
        <dsp:cNvSpPr/>
      </dsp:nvSpPr>
      <dsp:spPr>
        <a:xfrm>
          <a:off x="0" y="2424576"/>
          <a:ext cx="8229600" cy="9694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020A1E-4B1D-4580-B9C0-407BA6FCAE79}">
      <dsp:nvSpPr>
        <dsp:cNvPr id="0" name=""/>
        <dsp:cNvSpPr/>
      </dsp:nvSpPr>
      <dsp:spPr>
        <a:xfrm>
          <a:off x="293273" y="2642298"/>
          <a:ext cx="533224" cy="53322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143AFB8-6DF1-4742-ACC3-E80F0800D9E0}">
      <dsp:nvSpPr>
        <dsp:cNvPr id="0" name=""/>
        <dsp:cNvSpPr/>
      </dsp:nvSpPr>
      <dsp:spPr>
        <a:xfrm>
          <a:off x="1119771" y="2424161"/>
          <a:ext cx="7109828" cy="969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05" tIns="102605" rIns="102605" bIns="102605" numCol="1" spcCol="1270" anchor="ctr" anchorCtr="0">
          <a:noAutofit/>
        </a:bodyPr>
        <a:lstStyle/>
        <a:p>
          <a:pPr marL="0" lvl="0" indent="0" algn="l" defTabSz="1244600">
            <a:lnSpc>
              <a:spcPct val="100000"/>
            </a:lnSpc>
            <a:spcBef>
              <a:spcPct val="0"/>
            </a:spcBef>
            <a:spcAft>
              <a:spcPct val="35000"/>
            </a:spcAft>
            <a:buNone/>
          </a:pPr>
          <a:r>
            <a:rPr lang="en-US" sz="2800" kern="1200" dirty="0">
              <a:latin typeface="Calibri"/>
            </a:rPr>
            <a:t>Budget Transformation Initiative Update</a:t>
          </a:r>
          <a:endParaRPr lang="en-US" sz="2800" kern="1200" dirty="0"/>
        </a:p>
      </dsp:txBody>
      <dsp:txXfrm>
        <a:off x="1119771" y="2424161"/>
        <a:ext cx="7109828" cy="9694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0BE6C-4C0C-8046-BBFD-371AD798216A}" type="datetimeFigureOut">
              <a:rPr lang="en-US" smtClean="0"/>
              <a:t>2/24/2026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EFCB1-D51F-8E41-88AA-D42180FBBA78}" type="slidenum">
              <a:rPr lang="en-US" smtClean="0"/>
              <a:t>‹#›</a:t>
            </a:fld>
            <a:endParaRPr lang="en-US"/>
          </a:p>
        </p:txBody>
      </p:sp>
    </p:spTree>
    <p:extLst>
      <p:ext uri="{BB962C8B-B14F-4D97-AF65-F5344CB8AC3E}">
        <p14:creationId xmlns:p14="http://schemas.microsoft.com/office/powerpoint/2010/main" val="735009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BD924D-A9BA-4E04-9AB4-E62D78461BFE}" type="datetimeFigureOut">
              <a:rPr lang="en-US" smtClean="0"/>
              <a:t>2/24/2026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55430B-7BE5-4CBA-94E9-445EB42FDC26}" type="slidenum">
              <a:rPr lang="en-US" smtClean="0"/>
              <a:t>‹#›</a:t>
            </a:fld>
            <a:endParaRPr lang="en-US"/>
          </a:p>
        </p:txBody>
      </p:sp>
    </p:spTree>
    <p:extLst>
      <p:ext uri="{BB962C8B-B14F-4D97-AF65-F5344CB8AC3E}">
        <p14:creationId xmlns:p14="http://schemas.microsoft.com/office/powerpoint/2010/main" val="3792277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655430B-7BE5-4CBA-94E9-445EB42FDC26}" type="slidenum">
              <a:rPr lang="en-US" smtClean="0"/>
              <a:t>2</a:t>
            </a:fld>
            <a:endParaRPr lang="en-US"/>
          </a:p>
        </p:txBody>
      </p:sp>
    </p:spTree>
    <p:extLst>
      <p:ext uri="{BB962C8B-B14F-4D97-AF65-F5344CB8AC3E}">
        <p14:creationId xmlns:p14="http://schemas.microsoft.com/office/powerpoint/2010/main" val="1742911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312E3-BC79-EA19-9F45-C9495EB78E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AE493E-84C1-5DBA-EB19-0CBF6713BE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8BD5D2-CE6A-7A56-1F44-FD4077EFBF8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9916F99-6F11-24F6-0F01-AFF842D1CB3F}"/>
              </a:ext>
            </a:extLst>
          </p:cNvPr>
          <p:cNvSpPr>
            <a:spLocks noGrp="1"/>
          </p:cNvSpPr>
          <p:nvPr>
            <p:ph type="sldNum" sz="quarter" idx="5"/>
          </p:nvPr>
        </p:nvSpPr>
        <p:spPr/>
        <p:txBody>
          <a:bodyPr/>
          <a:lstStyle/>
          <a:p>
            <a:fld id="{5655430B-7BE5-4CBA-94E9-445EB42FDC26}" type="slidenum">
              <a:rPr lang="en-US" smtClean="0"/>
              <a:t>3</a:t>
            </a:fld>
            <a:endParaRPr lang="en-US"/>
          </a:p>
        </p:txBody>
      </p:sp>
    </p:spTree>
    <p:extLst>
      <p:ext uri="{BB962C8B-B14F-4D97-AF65-F5344CB8AC3E}">
        <p14:creationId xmlns:p14="http://schemas.microsoft.com/office/powerpoint/2010/main" val="3538926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CDB3CC-F982-40F9-8DD6-BCC9AFBF44BD}" type="datetime1">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3145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1656F7-E2D5-EF4D-B3EB-3635D9B80BFE}"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698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63299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656F7-E2D5-EF4D-B3EB-3635D9B80BFE}"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03379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656F7-E2D5-EF4D-B3EB-3635D9B80BFE}"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58469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656F7-E2D5-EF4D-B3EB-3635D9B80BFE}"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6475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1656F7-E2D5-EF4D-B3EB-3635D9B80BFE}"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093448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656F7-E2D5-EF4D-B3EB-3635D9B80BFE}"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113407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303725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493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Heading </a:t>
            </a:r>
          </a:p>
        </p:txBody>
      </p:sp>
      <p:sp>
        <p:nvSpPr>
          <p:cNvPr id="3" name="Content Placeholder 2"/>
          <p:cNvSpPr>
            <a:spLocks noGrp="1"/>
          </p:cNvSpPr>
          <p:nvPr>
            <p:ph idx="1"/>
          </p:nvPr>
        </p:nvSpPr>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947646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283483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55394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Heading</a:t>
            </a:r>
          </a:p>
        </p:txBody>
      </p:sp>
      <p:sp>
        <p:nvSpPr>
          <p:cNvPr id="3" name="Content Placeholder 2"/>
          <p:cNvSpPr>
            <a:spLocks noGrp="1"/>
          </p:cNvSpPr>
          <p:nvPr>
            <p:ph sz="half" idx="1"/>
          </p:nvPr>
        </p:nvSpPr>
        <p:spPr>
          <a:xfrm>
            <a:off x="457200" y="1244277"/>
            <a:ext cx="4038600" cy="3394075"/>
          </a:xfrm>
        </p:spPr>
        <p:txBody>
          <a:bodyPr>
            <a:normAutofit/>
          </a:bodyPr>
          <a:lstStyle>
            <a:lvl1pPr>
              <a:defRPr sz="2000">
                <a:latin typeface="Arial"/>
                <a:cs typeface="Arial"/>
              </a:defRPr>
            </a:lvl1pPr>
            <a:lvl2pPr>
              <a:defRPr sz="2000">
                <a:latin typeface="Arial"/>
                <a:cs typeface="Arial"/>
              </a:defRPr>
            </a:lvl2pPr>
            <a:lvl3pPr>
              <a:defRPr sz="2000">
                <a:latin typeface="Arial"/>
                <a:cs typeface="Arial"/>
              </a:defRPr>
            </a:lvl3pPr>
            <a:lvl4pPr>
              <a:defRPr sz="2000">
                <a:latin typeface="Arial"/>
                <a:cs typeface="Arial"/>
              </a:defRPr>
            </a:lvl4pPr>
            <a:lvl5pPr>
              <a:defRPr sz="2000">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44277"/>
            <a:ext cx="4038600" cy="3394075"/>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a:p>
        </p:txBody>
      </p:sp>
      <p:sp>
        <p:nvSpPr>
          <p:cNvPr id="5" name="Date Placeholder 4"/>
          <p:cNvSpPr>
            <a:spLocks noGrp="1"/>
          </p:cNvSpPr>
          <p:nvPr>
            <p:ph type="dt" sz="half" idx="10"/>
          </p:nvPr>
        </p:nvSpPr>
        <p:spPr/>
        <p:txBody>
          <a:bodyPr/>
          <a:lstStyle/>
          <a:p>
            <a:fld id="{3C30CA21-89C5-A040-B01E-D208A7FA3D8D}"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954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Heading</a:t>
            </a:r>
          </a:p>
        </p:txBody>
      </p:sp>
      <p:sp>
        <p:nvSpPr>
          <p:cNvPr id="3" name="Text Placeholder 2"/>
          <p:cNvSpPr>
            <a:spLocks noGrp="1"/>
          </p:cNvSpPr>
          <p:nvPr>
            <p:ph type="body" idx="1" hasCustomPrompt="1"/>
          </p:nvPr>
        </p:nvSpPr>
        <p:spPr>
          <a:xfrm>
            <a:off x="457200" y="1150938"/>
            <a:ext cx="4040188" cy="481012"/>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Subheading</a:t>
            </a:r>
          </a:p>
        </p:txBody>
      </p:sp>
      <p:sp>
        <p:nvSpPr>
          <p:cNvPr id="4" name="Content Placeholder 3"/>
          <p:cNvSpPr>
            <a:spLocks noGrp="1"/>
          </p:cNvSpPr>
          <p:nvPr>
            <p:ph sz="half" idx="2"/>
          </p:nvPr>
        </p:nvSpPr>
        <p:spPr>
          <a:xfrm>
            <a:off x="457200" y="1631950"/>
            <a:ext cx="4040188" cy="2962275"/>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4645025" y="1150938"/>
            <a:ext cx="4041775" cy="481012"/>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Subheading</a:t>
            </a:r>
          </a:p>
        </p:txBody>
      </p:sp>
      <p:sp>
        <p:nvSpPr>
          <p:cNvPr id="6" name="Content Placeholder 5"/>
          <p:cNvSpPr>
            <a:spLocks noGrp="1"/>
          </p:cNvSpPr>
          <p:nvPr>
            <p:ph sz="quarter" idx="4"/>
          </p:nvPr>
        </p:nvSpPr>
        <p:spPr>
          <a:xfrm>
            <a:off x="4645025" y="1631950"/>
            <a:ext cx="4041775" cy="2962275"/>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30CA21-89C5-A040-B01E-D208A7FA3D8D}"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96616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30CA21-89C5-A040-B01E-D208A7FA3D8D}"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85756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0CA21-89C5-A040-B01E-D208A7FA3D8D}"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21301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07989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85764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0748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Heading</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2/24/2026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Lst>
  <p:txStyles>
    <p:titleStyle>
      <a:lvl1pPr algn="l"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4325" y="0"/>
            <a:ext cx="9178325" cy="1200150"/>
          </a:xfrm>
          <a:prstGeom prst="rect">
            <a:avLst/>
          </a:prstGeom>
          <a:solidFill>
            <a:srgbClr val="100E2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a:t>Heading</a:t>
            </a:r>
          </a:p>
        </p:txBody>
      </p:sp>
      <p:sp>
        <p:nvSpPr>
          <p:cNvPr id="3" name="Text Placeholder 2"/>
          <p:cNvSpPr>
            <a:spLocks noGrp="1"/>
          </p:cNvSpPr>
          <p:nvPr>
            <p:ph type="body" idx="1"/>
          </p:nvPr>
        </p:nvSpPr>
        <p:spPr>
          <a:xfrm>
            <a:off x="457200" y="1244277"/>
            <a:ext cx="82296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3C30CA21-89C5-A040-B01E-D208A7FA3D8D}" type="datetimeFigureOut">
              <a:rPr lang="en-US" smtClean="0"/>
              <a:t>2/24/2026</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CC7697F5-3DCA-0A4F-B9EA-FEC2794BD1A6}" type="slidenum">
              <a:rPr lang="en-US" smtClean="0"/>
              <a:t>‹#›</a:t>
            </a:fld>
            <a:endParaRPr lang="en-US"/>
          </a:p>
        </p:txBody>
      </p:sp>
    </p:spTree>
    <p:extLst>
      <p:ext uri="{BB962C8B-B14F-4D97-AF65-F5344CB8AC3E}">
        <p14:creationId xmlns:p14="http://schemas.microsoft.com/office/powerpoint/2010/main" val="817083645"/>
      </p:ext>
    </p:extLst>
  </p:cSld>
  <p:clrMap bg1="lt1" tx1="dk1" bg2="lt2" tx2="dk2" accent1="accent1" accent2="accent2" accent3="accent3" accent4="accent4" accent5="accent5" accent6="accent6" hlink="hlink" folHlink="folHlink"/>
  <p:sldLayoutIdLst>
    <p:sldLayoutId id="2147493481" r:id="rId1"/>
    <p:sldLayoutId id="2147493483" r:id="rId2"/>
    <p:sldLayoutId id="2147493484" r:id="rId3"/>
    <p:sldLayoutId id="2147493485" r:id="rId4"/>
    <p:sldLayoutId id="2147493486" r:id="rId5"/>
    <p:sldLayoutId id="2147493487" r:id="rId6"/>
    <p:sldLayoutId id="2147493488" r:id="rId7"/>
    <p:sldLayoutId id="2147493489" r:id="rId8"/>
    <p:sldLayoutId id="2147493490" r:id="rId9"/>
  </p:sldLayoutIdLst>
  <p:txStyles>
    <p:titleStyle>
      <a:lvl1pPr algn="l" defTabSz="457200" rtl="0" eaLnBrk="1" latinLnBrk="0" hangingPunct="1">
        <a:spcBef>
          <a:spcPct val="0"/>
        </a:spcBef>
        <a:buNone/>
        <a:defRPr sz="44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501656F7-E2D5-EF4D-B3EB-3635D9B80BFE}" type="datetimeFigureOut">
              <a:rPr lang="en-US" smtClean="0"/>
              <a:t>2/24/2026</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41B7C81B-7B5A-A644-B3E8-EC3DC39B624D}" type="slidenum">
              <a:rPr lang="en-US" smtClean="0"/>
              <a:t>‹#›</a:t>
            </a:fld>
            <a:endParaRPr lang="en-US"/>
          </a:p>
        </p:txBody>
      </p:sp>
    </p:spTree>
    <p:extLst>
      <p:ext uri="{BB962C8B-B14F-4D97-AF65-F5344CB8AC3E}">
        <p14:creationId xmlns:p14="http://schemas.microsoft.com/office/powerpoint/2010/main" val="1873203494"/>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1563146"/>
            <a:ext cx="8229600" cy="85725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a:solidFill>
                  <a:schemeClr val="tx1"/>
                </a:solidFill>
              </a:rPr>
              <a:t>University Senate Updates</a:t>
            </a:r>
          </a:p>
        </p:txBody>
      </p:sp>
      <p:sp>
        <p:nvSpPr>
          <p:cNvPr id="6" name="Title 1"/>
          <p:cNvSpPr txBox="1">
            <a:spLocks/>
          </p:cNvSpPr>
          <p:nvPr/>
        </p:nvSpPr>
        <p:spPr>
          <a:xfrm>
            <a:off x="512618" y="2344598"/>
            <a:ext cx="8229600" cy="85725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2400">
                <a:solidFill>
                  <a:schemeClr val="bg1">
                    <a:lumMod val="50000"/>
                  </a:schemeClr>
                </a:solidFill>
              </a:rPr>
              <a:t>Robert Day, Chair </a:t>
            </a:r>
          </a:p>
          <a:p>
            <a:r>
              <a:rPr lang="en-US" sz="2400">
                <a:solidFill>
                  <a:schemeClr val="bg1">
                    <a:lumMod val="50000"/>
                  </a:schemeClr>
                </a:solidFill>
              </a:rPr>
              <a:t>Senate Executive Committee</a:t>
            </a:r>
          </a:p>
        </p:txBody>
      </p:sp>
      <p:sp>
        <p:nvSpPr>
          <p:cNvPr id="7" name="Title 1"/>
          <p:cNvSpPr txBox="1">
            <a:spLocks/>
          </p:cNvSpPr>
          <p:nvPr/>
        </p:nvSpPr>
        <p:spPr>
          <a:xfrm>
            <a:off x="457200" y="4347426"/>
            <a:ext cx="8229600" cy="85725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endParaRPr lang="en-US" sz="1400">
              <a:solidFill>
                <a:schemeClr val="bg1">
                  <a:lumMod val="75000"/>
                </a:schemeClr>
              </a:solidFill>
            </a:endParaRPr>
          </a:p>
        </p:txBody>
      </p:sp>
    </p:spTree>
    <p:extLst>
      <p:ext uri="{BB962C8B-B14F-4D97-AF65-F5344CB8AC3E}">
        <p14:creationId xmlns:p14="http://schemas.microsoft.com/office/powerpoint/2010/main" val="440678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BF0F6-566B-1851-819F-83A418E042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75C26-F1CA-757F-CB00-43ABE5D13D3F}"/>
              </a:ext>
            </a:extLst>
          </p:cNvPr>
          <p:cNvSpPr>
            <a:spLocks noGrp="1"/>
          </p:cNvSpPr>
          <p:nvPr>
            <p:ph type="title"/>
          </p:nvPr>
        </p:nvSpPr>
        <p:spPr>
          <a:xfrm>
            <a:off x="457200" y="206375"/>
            <a:ext cx="8229600" cy="857250"/>
          </a:xfrm>
        </p:spPr>
        <p:txBody>
          <a:bodyPr anchor="ctr">
            <a:normAutofit/>
          </a:bodyPr>
          <a:lstStyle/>
          <a:p>
            <a:r>
              <a:rPr lang="en-US"/>
              <a:t>SEC Updates</a:t>
            </a:r>
          </a:p>
        </p:txBody>
      </p:sp>
      <p:graphicFrame>
        <p:nvGraphicFramePr>
          <p:cNvPr id="6" name="Content Placeholder 2">
            <a:extLst>
              <a:ext uri="{FF2B5EF4-FFF2-40B4-BE49-F238E27FC236}">
                <a16:creationId xmlns:a16="http://schemas.microsoft.com/office/drawing/2014/main" id="{C36D78DC-36EC-C0C3-728B-13400A239AAA}"/>
              </a:ext>
            </a:extLst>
          </p:cNvPr>
          <p:cNvGraphicFramePr>
            <a:graphicFrameLocks noGrp="1"/>
          </p:cNvGraphicFramePr>
          <p:nvPr>
            <p:ph idx="1"/>
            <p:extLst>
              <p:ext uri="{D42A27DB-BD31-4B8C-83A1-F6EECF244321}">
                <p14:modId xmlns:p14="http://schemas.microsoft.com/office/powerpoint/2010/main" val="1254439634"/>
              </p:ext>
            </p:extLst>
          </p:nvPr>
        </p:nvGraphicFramePr>
        <p:xfrm>
          <a:off x="457200" y="1423893"/>
          <a:ext cx="8229600" cy="339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48619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CBC0C-082B-B54F-A159-94A565E34F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D3170-E6D2-6971-9262-8E790EBDC52B}"/>
              </a:ext>
            </a:extLst>
          </p:cNvPr>
          <p:cNvSpPr>
            <a:spLocks noGrp="1"/>
          </p:cNvSpPr>
          <p:nvPr>
            <p:ph type="title"/>
          </p:nvPr>
        </p:nvSpPr>
        <p:spPr>
          <a:xfrm>
            <a:off x="457200" y="206375"/>
            <a:ext cx="8229600" cy="857250"/>
          </a:xfrm>
        </p:spPr>
        <p:txBody>
          <a:bodyPr anchor="ctr">
            <a:normAutofit fontScale="90000"/>
          </a:bodyPr>
          <a:lstStyle/>
          <a:p>
            <a:r>
              <a:rPr lang="en-US" dirty="0"/>
              <a:t>Request for Data on Academic Operations</a:t>
            </a:r>
          </a:p>
        </p:txBody>
      </p:sp>
      <p:graphicFrame>
        <p:nvGraphicFramePr>
          <p:cNvPr id="6" name="Content Placeholder 2">
            <a:extLst>
              <a:ext uri="{FF2B5EF4-FFF2-40B4-BE49-F238E27FC236}">
                <a16:creationId xmlns:a16="http://schemas.microsoft.com/office/drawing/2014/main" id="{593EEF84-2A55-50CB-EE2E-E421C37CCF36}"/>
              </a:ext>
            </a:extLst>
          </p:cNvPr>
          <p:cNvGraphicFramePr>
            <a:graphicFrameLocks noGrp="1"/>
          </p:cNvGraphicFramePr>
          <p:nvPr>
            <p:ph idx="1"/>
            <p:extLst>
              <p:ext uri="{D42A27DB-BD31-4B8C-83A1-F6EECF244321}">
                <p14:modId xmlns:p14="http://schemas.microsoft.com/office/powerpoint/2010/main" val="4177125793"/>
              </p:ext>
            </p:extLst>
          </p:nvPr>
        </p:nvGraphicFramePr>
        <p:xfrm>
          <a:off x="457200" y="1244277"/>
          <a:ext cx="8229600" cy="339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2B6B65E4-0134-B8FC-AA58-5160FC6E2615}"/>
              </a:ext>
            </a:extLst>
          </p:cNvPr>
          <p:cNvSpPr txBox="1"/>
          <p:nvPr/>
        </p:nvSpPr>
        <p:spPr>
          <a:xfrm>
            <a:off x="536264" y="2623396"/>
            <a:ext cx="8150536" cy="2123658"/>
          </a:xfrm>
          <a:prstGeom prst="rect">
            <a:avLst/>
          </a:prstGeom>
          <a:noFill/>
        </p:spPr>
        <p:txBody>
          <a:bodyPr wrap="square" rtlCol="0">
            <a:spAutoFit/>
          </a:bodyPr>
          <a:lstStyle/>
          <a:p>
            <a:r>
              <a:rPr lang="en-US" b="1" dirty="0"/>
              <a:t>Our request includes (but is not limited to) the following information, broken down by school or college and by campus:</a:t>
            </a:r>
          </a:p>
          <a:p>
            <a:pPr lvl="1">
              <a:buFont typeface="Arial" panose="020B0604020202020204" pitchFamily="34" charset="0"/>
              <a:buChar char="•"/>
            </a:pPr>
            <a:r>
              <a:rPr lang="en-US" sz="1600" b="0" i="0" dirty="0">
                <a:solidFill>
                  <a:srgbClr val="000000"/>
                </a:solidFill>
                <a:effectLst/>
              </a:rPr>
              <a:t>Change (number and proportion) in filled tenure-track faculty positions</a:t>
            </a:r>
          </a:p>
          <a:p>
            <a:pPr lvl="1">
              <a:buFont typeface="Arial" panose="020B0604020202020204" pitchFamily="34" charset="0"/>
              <a:buChar char="•"/>
            </a:pPr>
            <a:r>
              <a:rPr lang="en-US" sz="1600" dirty="0">
                <a:solidFill>
                  <a:srgbClr val="000000"/>
                </a:solidFill>
              </a:rPr>
              <a:t>Change (number and proportion) in filled CIRE faculty positions and adjunct faculty positions</a:t>
            </a:r>
          </a:p>
          <a:p>
            <a:pPr lvl="1">
              <a:buFont typeface="Arial" panose="020B0604020202020204" pitchFamily="34" charset="0"/>
              <a:buChar char="•"/>
            </a:pPr>
            <a:r>
              <a:rPr lang="en-US" sz="1600" b="0" i="0" dirty="0">
                <a:solidFill>
                  <a:srgbClr val="000000"/>
                </a:solidFill>
                <a:effectLst/>
              </a:rPr>
              <a:t>Change (number and proportion) in filled staff positions</a:t>
            </a:r>
          </a:p>
          <a:p>
            <a:pPr lvl="1">
              <a:buFont typeface="Arial" panose="020B0604020202020204" pitchFamily="34" charset="0"/>
              <a:buChar char="•"/>
            </a:pPr>
            <a:r>
              <a:rPr lang="en-US" sz="1600" dirty="0">
                <a:solidFill>
                  <a:srgbClr val="000000"/>
                </a:solidFill>
              </a:rPr>
              <a:t>Change (number in proportion) in filled graduate teaching assistant positions</a:t>
            </a:r>
          </a:p>
          <a:p>
            <a:pPr lvl="1">
              <a:buFont typeface="Arial" panose="020B0604020202020204" pitchFamily="34" charset="0"/>
              <a:buChar char="•"/>
            </a:pPr>
            <a:r>
              <a:rPr lang="en-US" sz="1600" b="0" i="0" dirty="0">
                <a:solidFill>
                  <a:srgbClr val="000000"/>
                </a:solidFill>
                <a:effectLst/>
              </a:rPr>
              <a:t>Changes in the use of undergraduate teaching assistants (regardless of exact name used)</a:t>
            </a:r>
          </a:p>
        </p:txBody>
      </p:sp>
      <p:sp>
        <p:nvSpPr>
          <p:cNvPr id="5" name="TextBox 4">
            <a:extLst>
              <a:ext uri="{FF2B5EF4-FFF2-40B4-BE49-F238E27FC236}">
                <a16:creationId xmlns:a16="http://schemas.microsoft.com/office/drawing/2014/main" id="{B13C79D5-2F76-4CDC-6723-7A97CC9C07B8}"/>
              </a:ext>
            </a:extLst>
          </p:cNvPr>
          <p:cNvSpPr txBox="1"/>
          <p:nvPr/>
        </p:nvSpPr>
        <p:spPr>
          <a:xfrm>
            <a:off x="536263" y="1441394"/>
            <a:ext cx="8229600" cy="1107996"/>
          </a:xfrm>
          <a:prstGeom prst="rect">
            <a:avLst/>
          </a:prstGeom>
          <a:noFill/>
        </p:spPr>
        <p:txBody>
          <a:bodyPr wrap="square" rtlCol="0">
            <a:spAutoFit/>
          </a:bodyPr>
          <a:lstStyle/>
          <a:p>
            <a:r>
              <a:rPr lang="en-US" b="1" dirty="0"/>
              <a:t>Resolution:</a:t>
            </a:r>
          </a:p>
          <a:p>
            <a:r>
              <a:rPr lang="en-US" sz="1600" dirty="0"/>
              <a:t>The Senate requests information on the effects of the University’s 5- year fiscal plan and changes in IDC allocations. We request information on changes that have already occurred, changes that are in progress, and changes that are anticipated to occur in the next two years.</a:t>
            </a:r>
          </a:p>
        </p:txBody>
      </p:sp>
    </p:spTree>
    <p:extLst>
      <p:ext uri="{BB962C8B-B14F-4D97-AF65-F5344CB8AC3E}">
        <p14:creationId xmlns:p14="http://schemas.microsoft.com/office/powerpoint/2010/main" val="2297948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1714500"/>
            <a:ext cx="8229600" cy="85725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pPr algn="ctr"/>
            <a:r>
              <a:rPr lang="en-US">
                <a:solidFill>
                  <a:schemeClr val="tx1"/>
                </a:solidFill>
              </a:rPr>
              <a:t>Thank You</a:t>
            </a:r>
          </a:p>
        </p:txBody>
      </p:sp>
    </p:spTree>
    <p:extLst>
      <p:ext uri="{BB962C8B-B14F-4D97-AF65-F5344CB8AC3E}">
        <p14:creationId xmlns:p14="http://schemas.microsoft.com/office/powerpoint/2010/main" val="2816701116"/>
      </p:ext>
    </p:extLst>
  </p:cSld>
  <p:clrMapOvr>
    <a:masterClrMapping/>
  </p:clrMapOvr>
</p:sld>
</file>

<file path=ppt/theme/theme1.xml><?xml version="1.0" encoding="utf-8"?>
<a:theme xmlns:a="http://schemas.openxmlformats.org/drawingml/2006/main" name="white-oakleaf-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4a7b9af-31b1-4a2c-b55e-b49e5e88a6c7" xsi:nil="true"/>
    <lcf76f155ced4ddcb4097134ff3c332f xmlns="de0cf49f-7b81-42d2-855e-a0c3235552cf">
      <Terms xmlns="http://schemas.microsoft.com/office/infopath/2007/PartnerControls"/>
    </lcf76f155ced4ddcb4097134ff3c332f>
    <SharedWithUsers xmlns="54a7b9af-31b1-4a2c-b55e-b49e5e88a6c7">
      <UserInfo>
        <DisplayName>Bedore, Pamela</DisplayName>
        <AccountId>29</AccountId>
        <AccountType/>
      </UserInfo>
      <UserInfo>
        <DisplayName>Dineen, Jennifer</DisplayName>
        <AccountId>46</AccountId>
        <AccountType/>
      </UserInfo>
      <UserInfo>
        <DisplayName>Everard, Michelle</DisplayName>
        <AccountId>9</AccountId>
        <AccountType/>
      </UserInfo>
      <UserInfo>
        <DisplayName>Armstrong, Maureen</DisplayName>
        <AccountId>42</AccountId>
        <AccountType/>
      </UserInfo>
      <UserInfo>
        <DisplayName>Burton, Laura</DisplayName>
        <AccountId>12</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BDCC114B5E2184ABB1E226C5D7D3457" ma:contentTypeVersion="16" ma:contentTypeDescription="Create a new document." ma:contentTypeScope="" ma:versionID="52629c3ba20592c06b412d4cd4369eab">
  <xsd:schema xmlns:xsd="http://www.w3.org/2001/XMLSchema" xmlns:xs="http://www.w3.org/2001/XMLSchema" xmlns:p="http://schemas.microsoft.com/office/2006/metadata/properties" xmlns:ns2="de0cf49f-7b81-42d2-855e-a0c3235552cf" xmlns:ns3="54a7b9af-31b1-4a2c-b55e-b49e5e88a6c7" targetNamespace="http://schemas.microsoft.com/office/2006/metadata/properties" ma:root="true" ma:fieldsID="7251243374fa5b1513683720d812eebe" ns2:_="" ns3:_="">
    <xsd:import namespace="de0cf49f-7b81-42d2-855e-a0c3235552cf"/>
    <xsd:import namespace="54a7b9af-31b1-4a2c-b55e-b49e5e88a6c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0cf49f-7b81-42d2-855e-a0c3235552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e6962ab-0744-46a3-9e0f-3fe952fbdfd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a7b9af-31b1-4a2c-b55e-b49e5e88a6c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4e216fe6-0a65-4739-967d-68b7e460cf9c}" ma:internalName="TaxCatchAll" ma:showField="CatchAllData" ma:web="54a7b9af-31b1-4a2c-b55e-b49e5e88a6c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7B6F2769-7194-4217-93D3-3AF3A4742282}">
  <ds:schemaRefs>
    <ds:schemaRef ds:uri="54a7b9af-31b1-4a2c-b55e-b49e5e88a6c7"/>
    <ds:schemaRef ds:uri="de0cf49f-7b81-42d2-855e-a0c3235552cf"/>
    <ds:schemaRef ds:uri="http://schemas.microsoft.com/office/2006/metadata/properties"/>
    <ds:schemaRef ds:uri="http://schemas.microsoft.com/office/infopath/2007/PartnerControls"/>
    <ds:schemaRef ds:uri="http://schemas.microsoft.com/sharepoint/v3/fields"/>
  </ds:schemaRefs>
</ds:datastoreItem>
</file>

<file path=customXml/itemProps3.xml><?xml version="1.0" encoding="utf-8"?>
<ds:datastoreItem xmlns:ds="http://schemas.openxmlformats.org/officeDocument/2006/customXml" ds:itemID="{2E186915-386C-4F94-BA38-C2133B6FB6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0cf49f-7b81-42d2-855e-a0c3235552cf"/>
    <ds:schemaRef ds:uri="54a7b9af-31b1-4a2c-b55e-b49e5e88a6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white-oakleaf-template.potx</Template>
  <TotalTime>7</TotalTime>
  <Words>170</Words>
  <Application>Microsoft Office PowerPoint</Application>
  <PresentationFormat>On-screen Show (16:9)</PresentationFormat>
  <Paragraphs>19</Paragraphs>
  <Slides>4</Slides>
  <Notes>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vt:i4>
      </vt:variant>
    </vt:vector>
  </HeadingPairs>
  <TitlesOfParts>
    <vt:vector size="10" baseType="lpstr">
      <vt:lpstr>Aptos</vt:lpstr>
      <vt:lpstr>Arial</vt:lpstr>
      <vt:lpstr>Calibri</vt:lpstr>
      <vt:lpstr>white-oakleaf-template</vt:lpstr>
      <vt:lpstr>1_Custom Design</vt:lpstr>
      <vt:lpstr>Custom Design</vt:lpstr>
      <vt:lpstr>PowerPoint Presentation</vt:lpstr>
      <vt:lpstr>SEC Updates</vt:lpstr>
      <vt:lpstr>Request for Data on Academic Operations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Everard, Michelle</cp:lastModifiedBy>
  <cp:revision>3</cp:revision>
  <dcterms:created xsi:type="dcterms:W3CDTF">2010-04-12T23:12:02Z</dcterms:created>
  <dcterms:modified xsi:type="dcterms:W3CDTF">2026-02-24T14:29:18Z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0x010100DBDCC114B5E2184ABB1E226C5D7D3457</vt:lpwstr>
  </property>
  <property fmtid="{D5CDD505-2E9C-101B-9397-08002B2CF9AE}" pid="3" name="MediaServiceImageTags">
    <vt:lpwstr/>
  </property>
</Properties>
</file>